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3" r:id="rId12"/>
    <p:sldId id="264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dissolv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c\Desktop\Айко лава\img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c\Desktop\Айко лава\img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c\Desktop\Айко лава\пайда болу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pc\Desktop\Айко лава\1280305221_11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c\Desktop\Айко лава\img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pc\Desktop\Айко лава\img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pc\Desktop\Айко лава\турлер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pc\Desktop\Айко лава\img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pc\Desktop\Айко лава\img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pc\Desktop\Айко лава\img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pc\Desktop\Айко лава\img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pc\Desktop\Айко лава\img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pc\Desktop\Айко лава\img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pc\Desktop\Айко лава\img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pc\Desktop\Айко лава\img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pc\Desktop\Айко лава\img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04088"/>
            <a:ext cx="8075240" cy="1143000"/>
          </a:xfrm>
        </p:spPr>
        <p:txBody>
          <a:bodyPr>
            <a:normAutofit/>
          </a:bodyPr>
          <a:lstStyle/>
          <a:p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Назар аударғандарыңызға   рахмет!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C:\Users\pc\Desktop\Айко лава\img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935163"/>
            <a:ext cx="6552728" cy="492283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</TotalTime>
  <Words>4</Words>
  <Application>Microsoft Office PowerPoint</Application>
  <PresentationFormat>Экран (4:3)</PresentationFormat>
  <Paragraphs>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 аударғандарыңызға   рахмет!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</dc:creator>
  <cp:lastModifiedBy>Aliya</cp:lastModifiedBy>
  <cp:revision>4</cp:revision>
  <dcterms:created xsi:type="dcterms:W3CDTF">2016-04-18T17:55:29Z</dcterms:created>
  <dcterms:modified xsi:type="dcterms:W3CDTF">2020-03-27T03:16:23Z</dcterms:modified>
</cp:coreProperties>
</file>