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66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08.10.2012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08.10.2012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08.10.2012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08.10.2012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08.10.2012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08.10.2012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08.10.2012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08.10.2012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ВРЕМЕНА.     </a:t>
            </a:r>
            <a:r>
              <a:rPr lang="en-US" dirty="0" smtClean="0"/>
              <a:t>TENSES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         ВИДОВРЕМЕННЫЕ группы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SIMPLE</a:t>
            </a:r>
            <a:r>
              <a:rPr lang="ru-RU" dirty="0" smtClean="0"/>
              <a:t> (</a:t>
            </a:r>
            <a:r>
              <a:rPr lang="en-US" dirty="0" smtClean="0"/>
              <a:t>INDEFINITE</a:t>
            </a:r>
            <a:r>
              <a:rPr lang="ru-RU" dirty="0" smtClean="0"/>
              <a:t>) простые – постоянное действие, факт</a:t>
            </a:r>
          </a:p>
          <a:p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en-US" dirty="0" smtClean="0"/>
              <a:t>We have lectures on Thursdays.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often, usually, rarely, always, never, as a rule, every day (week), on Sundays, on week-days</a:t>
            </a:r>
          </a:p>
          <a:p>
            <a:r>
              <a:rPr lang="en-US" dirty="0" smtClean="0"/>
              <a:t>Yesterday, last month (year), two days ago, last night</a:t>
            </a:r>
          </a:p>
          <a:p>
            <a:r>
              <a:rPr lang="en-US" dirty="0" smtClean="0"/>
              <a:t>Tomorrow, next week (year), in an hour ( a week), soon</a:t>
            </a:r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CONTINUOUS</a:t>
            </a:r>
            <a:r>
              <a:rPr lang="ru-RU" dirty="0" smtClean="0"/>
              <a:t> (</a:t>
            </a:r>
            <a:r>
              <a:rPr lang="en-US" dirty="0" smtClean="0"/>
              <a:t>PROGRESSIVE</a:t>
            </a:r>
            <a:r>
              <a:rPr lang="ru-RU" dirty="0" smtClean="0"/>
              <a:t>) продолженные – незавершенность, процесс в определенный момент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en-US" dirty="0" smtClean="0"/>
              <a:t>We are having an English lecture now.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At that moment, now, at that time</a:t>
            </a:r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PERFECT</a:t>
            </a:r>
            <a:r>
              <a:rPr lang="ru-RU" dirty="0" smtClean="0"/>
              <a:t> - совершенные, завершенные – завершенность к определенному моменту</a:t>
            </a:r>
            <a:r>
              <a:rPr lang="en-US" dirty="0" smtClean="0"/>
              <a:t>, </a:t>
            </a:r>
            <a:r>
              <a:rPr lang="ru-RU" dirty="0" smtClean="0"/>
              <a:t>долгота действия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en-US" dirty="0" smtClean="0"/>
              <a:t>We have already written some sentences</a:t>
            </a:r>
            <a:r>
              <a:rPr lang="ru-RU" dirty="0" smtClean="0"/>
              <a:t>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 smtClean="0"/>
          </a:p>
          <a:p>
            <a:pPr marL="596646" indent="-514350">
              <a:buAutoNum type="arabicPeriod"/>
            </a:pPr>
            <a:r>
              <a:rPr lang="en-US" dirty="0" smtClean="0"/>
              <a:t>Already, just, lately, yet, by 5 o’clock … </a:t>
            </a:r>
          </a:p>
          <a:p>
            <a:pPr marL="596646" indent="-514350">
              <a:buAutoNum type="arabicPeriod"/>
            </a:pPr>
            <a:r>
              <a:rPr lang="en-US" dirty="0" smtClean="0"/>
              <a:t>Since, for 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PERFECT CONTINUOUS</a:t>
            </a:r>
            <a:r>
              <a:rPr lang="ru-RU" dirty="0" smtClean="0"/>
              <a:t> - совершенные продолженные – как долго длится процесс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en-US" dirty="0" smtClean="0"/>
              <a:t>   We have been working since 11 o’clock.</a:t>
            </a: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en-US" dirty="0" smtClean="0"/>
              <a:t>Since, for, all this week …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Разница по временам:</a:t>
            </a:r>
          </a:p>
          <a:p>
            <a:r>
              <a:rPr lang="en-US" dirty="0" smtClean="0"/>
              <a:t>V1 – </a:t>
            </a:r>
            <a:r>
              <a:rPr lang="ru-RU" dirty="0" smtClean="0"/>
              <a:t>настоящее</a:t>
            </a:r>
            <a:r>
              <a:rPr lang="en-US" dirty="0" smtClean="0"/>
              <a:t> </a:t>
            </a:r>
            <a:r>
              <a:rPr lang="ru-RU" dirty="0" smtClean="0"/>
              <a:t>– </a:t>
            </a:r>
            <a:r>
              <a:rPr lang="en-US" dirty="0" smtClean="0"/>
              <a:t>have, do, go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(3 </a:t>
            </a:r>
            <a:r>
              <a:rPr lang="ru-RU" dirty="0" smtClean="0"/>
              <a:t>л</a:t>
            </a:r>
            <a:r>
              <a:rPr lang="en-US" dirty="0" smtClean="0"/>
              <a:t>. </a:t>
            </a:r>
            <a:r>
              <a:rPr lang="ru-RU" dirty="0" err="1" smtClean="0"/>
              <a:t>ед</a:t>
            </a:r>
            <a:r>
              <a:rPr lang="en-US" dirty="0" smtClean="0"/>
              <a:t>.</a:t>
            </a:r>
            <a:r>
              <a:rPr lang="ru-RU" dirty="0" smtClean="0"/>
              <a:t>ч</a:t>
            </a:r>
            <a:r>
              <a:rPr lang="en-US" dirty="0" smtClean="0"/>
              <a:t>. –s, </a:t>
            </a:r>
            <a:r>
              <a:rPr lang="en-US" dirty="0" err="1" smtClean="0"/>
              <a:t>es</a:t>
            </a:r>
            <a:r>
              <a:rPr lang="en-US" dirty="0" smtClean="0"/>
              <a:t>) - has, does, goes </a:t>
            </a:r>
            <a:endParaRPr lang="ru-RU" dirty="0" smtClean="0"/>
          </a:p>
          <a:p>
            <a:r>
              <a:rPr lang="en-US" dirty="0" smtClean="0"/>
              <a:t>V</a:t>
            </a:r>
            <a:r>
              <a:rPr lang="ru-RU" dirty="0" smtClean="0"/>
              <a:t>2 – прошедшее</a:t>
            </a:r>
          </a:p>
          <a:p>
            <a:r>
              <a:rPr lang="ru-RU" dirty="0" smtClean="0"/>
              <a:t>(</a:t>
            </a:r>
            <a:r>
              <a:rPr lang="en-US" dirty="0" smtClean="0"/>
              <a:t>Shall</a:t>
            </a:r>
            <a:r>
              <a:rPr lang="ru-RU" dirty="0" smtClean="0"/>
              <a:t>), </a:t>
            </a:r>
            <a:r>
              <a:rPr lang="en-US" dirty="0" smtClean="0"/>
              <a:t>will</a:t>
            </a:r>
            <a:r>
              <a:rPr lang="ru-RU" dirty="0" smtClean="0"/>
              <a:t> – будущее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SIMPLE TENSES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Active</a:t>
            </a:r>
          </a:p>
          <a:p>
            <a:r>
              <a:rPr lang="en-US" dirty="0" smtClean="0"/>
              <a:t> +     V1 (s)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    - do(</a:t>
            </a:r>
            <a:r>
              <a:rPr lang="en-US" dirty="0" err="1" smtClean="0"/>
              <a:t>es</a:t>
            </a:r>
            <a:r>
              <a:rPr lang="en-US" dirty="0" smtClean="0"/>
              <a:t>)+V0 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    ?do(</a:t>
            </a:r>
            <a:r>
              <a:rPr lang="en-US" dirty="0" err="1" smtClean="0"/>
              <a:t>es</a:t>
            </a:r>
            <a:r>
              <a:rPr lang="en-US" dirty="0" smtClean="0"/>
              <a:t>)+V0</a:t>
            </a:r>
            <a:endParaRPr lang="ru-RU" dirty="0" smtClean="0"/>
          </a:p>
          <a:p>
            <a:r>
              <a:rPr lang="en-US" dirty="0" smtClean="0"/>
              <a:t>+     V2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   - </a:t>
            </a:r>
            <a:r>
              <a:rPr lang="en-US" dirty="0" err="1" smtClean="0"/>
              <a:t>did+Vo</a:t>
            </a:r>
            <a:r>
              <a:rPr lang="en-US" dirty="0" smtClean="0"/>
              <a:t> 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   ?</a:t>
            </a:r>
            <a:r>
              <a:rPr lang="en-US" dirty="0" err="1" smtClean="0"/>
              <a:t>did+Vo</a:t>
            </a:r>
            <a:endParaRPr lang="en-US" dirty="0" smtClean="0"/>
          </a:p>
          <a:p>
            <a:r>
              <a:rPr lang="en-US" dirty="0" smtClean="0"/>
              <a:t>will + V</a:t>
            </a:r>
            <a:r>
              <a:rPr lang="ru-RU" dirty="0" smtClean="0"/>
              <a:t>0</a:t>
            </a: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Passive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Am </a:t>
            </a:r>
            <a:endParaRPr lang="ru-RU" dirty="0" smtClean="0"/>
          </a:p>
          <a:p>
            <a:r>
              <a:rPr lang="en-US" dirty="0" smtClean="0"/>
              <a:t>Is </a:t>
            </a:r>
            <a:r>
              <a:rPr lang="ru-RU" dirty="0" smtClean="0"/>
              <a:t>    </a:t>
            </a:r>
            <a:r>
              <a:rPr lang="en-US" dirty="0" smtClean="0"/>
              <a:t>+ V3</a:t>
            </a:r>
            <a:endParaRPr lang="ru-RU" dirty="0" smtClean="0"/>
          </a:p>
          <a:p>
            <a:r>
              <a:rPr lang="en-US" dirty="0" smtClean="0"/>
              <a:t>are</a:t>
            </a:r>
            <a:endParaRPr lang="ru-RU" dirty="0" smtClean="0"/>
          </a:p>
          <a:p>
            <a:r>
              <a:rPr lang="en-US" dirty="0" smtClean="0"/>
              <a:t>was 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          + V3</a:t>
            </a:r>
            <a:endParaRPr lang="ru-RU" dirty="0" smtClean="0"/>
          </a:p>
          <a:p>
            <a:r>
              <a:rPr lang="en-US" dirty="0" smtClean="0"/>
              <a:t>were</a:t>
            </a:r>
            <a:endParaRPr lang="ru-RU" dirty="0" smtClean="0"/>
          </a:p>
          <a:p>
            <a:r>
              <a:rPr lang="en-US" dirty="0" smtClean="0"/>
              <a:t>Will be V3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CONTINUOUS TENSES  </a:t>
            </a:r>
            <a:br>
              <a:rPr lang="en-US" b="1" dirty="0" smtClean="0"/>
            </a:br>
            <a:r>
              <a:rPr lang="en-US" b="1" dirty="0" smtClean="0"/>
              <a:t>(BE +  </a:t>
            </a:r>
            <a:r>
              <a:rPr lang="en-US" b="1" dirty="0" err="1" smtClean="0"/>
              <a:t>Ving</a:t>
            </a:r>
            <a:r>
              <a:rPr lang="en-US" b="1" dirty="0" smtClean="0"/>
              <a:t>) Active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am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   is      + </a:t>
            </a:r>
            <a:r>
              <a:rPr lang="en-US" dirty="0" err="1" smtClean="0"/>
              <a:t>Ving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   are</a:t>
            </a:r>
            <a:r>
              <a:rPr lang="en-US" b="1" dirty="0" smtClean="0"/>
              <a:t>        </a:t>
            </a:r>
            <a:endParaRPr lang="ru-RU" dirty="0" smtClean="0"/>
          </a:p>
          <a:p>
            <a:r>
              <a:rPr lang="en-US" dirty="0" smtClean="0"/>
              <a:t>Was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            + </a:t>
            </a:r>
            <a:r>
              <a:rPr lang="en-US" dirty="0" err="1" smtClean="0"/>
              <a:t>Ving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   were</a:t>
            </a:r>
            <a:endParaRPr lang="ru-RU" dirty="0" smtClean="0"/>
          </a:p>
          <a:p>
            <a:r>
              <a:rPr lang="en-US" dirty="0" smtClean="0"/>
              <a:t>Will + be + </a:t>
            </a:r>
            <a:r>
              <a:rPr lang="en-US" dirty="0" err="1" smtClean="0"/>
              <a:t>Ving</a:t>
            </a: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Passive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Am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   Is     + being + V3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   are</a:t>
            </a:r>
            <a:endParaRPr lang="ru-RU" dirty="0" smtClean="0"/>
          </a:p>
          <a:p>
            <a:r>
              <a:rPr lang="en-US" dirty="0" smtClean="0"/>
              <a:t>Was</a:t>
            </a:r>
          </a:p>
          <a:p>
            <a:pPr>
              <a:buNone/>
            </a:pPr>
            <a:r>
              <a:rPr lang="en-US" dirty="0" smtClean="0"/>
              <a:t>            + being + V3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   were</a:t>
            </a:r>
            <a:endParaRPr lang="ru-RU" dirty="0" smtClean="0"/>
          </a:p>
          <a:p>
            <a:r>
              <a:rPr lang="en-US" b="1" dirty="0" smtClean="0"/>
              <a:t>                _________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PERFECT (have + V3)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en-US" dirty="0" smtClean="0"/>
              <a:t>Active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Have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               + V3 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    has    </a:t>
            </a:r>
          </a:p>
          <a:p>
            <a:pPr>
              <a:buNone/>
            </a:pPr>
            <a:endParaRPr lang="ru-RU" dirty="0" smtClean="0"/>
          </a:p>
          <a:p>
            <a:r>
              <a:rPr lang="en-US" dirty="0" smtClean="0"/>
              <a:t>      Had +  V3</a:t>
            </a:r>
          </a:p>
          <a:p>
            <a:endParaRPr lang="ru-RU" dirty="0" smtClean="0"/>
          </a:p>
          <a:p>
            <a:r>
              <a:rPr lang="en-US" dirty="0" smtClean="0"/>
              <a:t>      Will + have + V3</a:t>
            </a:r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Passive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Have 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                + been + V3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    has</a:t>
            </a:r>
          </a:p>
          <a:p>
            <a:pPr>
              <a:buNone/>
            </a:pPr>
            <a:endParaRPr lang="ru-RU" dirty="0" smtClean="0"/>
          </a:p>
          <a:p>
            <a:r>
              <a:rPr lang="en-US" dirty="0" smtClean="0"/>
              <a:t>    Had  + been + V3</a:t>
            </a:r>
          </a:p>
          <a:p>
            <a:pPr>
              <a:buNone/>
            </a:pPr>
            <a:endParaRPr lang="ru-RU" dirty="0" smtClean="0"/>
          </a:p>
          <a:p>
            <a:r>
              <a:rPr lang="en-US" dirty="0" smtClean="0"/>
              <a:t>    Will + have + been + V3</a:t>
            </a:r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PERFECT CONTINUOUS </a:t>
            </a:r>
            <a:br>
              <a:rPr lang="en-US" dirty="0" smtClean="0"/>
            </a:br>
            <a:r>
              <a:rPr lang="en-US" dirty="0" smtClean="0"/>
              <a:t>(have been </a:t>
            </a:r>
            <a:r>
              <a:rPr lang="en-US" dirty="0" err="1" smtClean="0"/>
              <a:t>Ving</a:t>
            </a:r>
            <a:r>
              <a:rPr lang="en-US" dirty="0" smtClean="0"/>
              <a:t>)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Active </a:t>
            </a:r>
          </a:p>
          <a:p>
            <a:r>
              <a:rPr lang="en-US" dirty="0" smtClean="0"/>
              <a:t> Have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             + been + V4 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     has   </a:t>
            </a:r>
          </a:p>
          <a:p>
            <a:pPr>
              <a:buNone/>
            </a:pPr>
            <a:r>
              <a:rPr lang="en-US" dirty="0" smtClean="0"/>
              <a:t>   </a:t>
            </a:r>
            <a:endParaRPr lang="ru-RU" dirty="0" smtClean="0"/>
          </a:p>
          <a:p>
            <a:r>
              <a:rPr lang="en-US" dirty="0" smtClean="0"/>
              <a:t>     Had +  been + V4</a:t>
            </a:r>
          </a:p>
          <a:p>
            <a:pPr>
              <a:buNone/>
            </a:pPr>
            <a:endParaRPr lang="ru-RU" dirty="0" smtClean="0"/>
          </a:p>
          <a:p>
            <a:r>
              <a:rPr lang="en-US" dirty="0" smtClean="0"/>
              <a:t>      Will + have + been + V4</a:t>
            </a:r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Особенности</a:t>
            </a:r>
            <a:r>
              <a:rPr lang="en-US" dirty="0" smtClean="0"/>
              <a:t> </a:t>
            </a:r>
            <a:r>
              <a:rPr lang="ru-RU" dirty="0" smtClean="0"/>
              <a:t>использования времен: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</a:t>
            </a:r>
            <a:r>
              <a:rPr lang="ru-RU" dirty="0" smtClean="0"/>
              <a:t>. Будущее запланированное</a:t>
            </a:r>
          </a:p>
          <a:p>
            <a:r>
              <a:rPr lang="ru-RU" dirty="0" smtClean="0"/>
              <a:t>1. </a:t>
            </a:r>
            <a:r>
              <a:rPr lang="en-US" dirty="0" smtClean="0"/>
              <a:t>be going to</a:t>
            </a:r>
            <a:r>
              <a:rPr lang="ru-RU" dirty="0" smtClean="0"/>
              <a:t> </a:t>
            </a:r>
          </a:p>
          <a:p>
            <a:pPr>
              <a:buNone/>
            </a:pPr>
            <a:r>
              <a:rPr lang="en-US" dirty="0" smtClean="0"/>
              <a:t>      I am going to visit them.</a:t>
            </a:r>
            <a:endParaRPr lang="ru-RU" dirty="0" smtClean="0"/>
          </a:p>
          <a:p>
            <a:r>
              <a:rPr lang="en-US" dirty="0" smtClean="0"/>
              <a:t>2. Present Continuous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     </a:t>
            </a:r>
            <a:r>
              <a:rPr lang="en-US" dirty="0" smtClean="0"/>
              <a:t>  He is taking an exam in June.</a:t>
            </a:r>
            <a:endParaRPr lang="ru-RU" dirty="0" smtClean="0"/>
          </a:p>
          <a:p>
            <a:r>
              <a:rPr lang="en-US" dirty="0" smtClean="0"/>
              <a:t>3. Present Simple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     The plane leaves at 11.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II. Present Continuous – always, constantly etc. – </a:t>
            </a:r>
            <a:r>
              <a:rPr lang="ru-RU" dirty="0" smtClean="0"/>
              <a:t>негативное отношение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en-US" dirty="0" smtClean="0"/>
              <a:t> He is always losing his keys.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III. </a:t>
            </a:r>
            <a:r>
              <a:rPr lang="ru-RU" dirty="0" smtClean="0"/>
              <a:t>не используются в </a:t>
            </a:r>
            <a:r>
              <a:rPr lang="en-US" dirty="0" smtClean="0"/>
              <a:t>Continuous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Be, like, love, hate, want, need, prefer,</a:t>
            </a:r>
            <a:r>
              <a:rPr lang="ru-RU" dirty="0" smtClean="0"/>
              <a:t> </a:t>
            </a:r>
            <a:r>
              <a:rPr lang="en-US" dirty="0" smtClean="0"/>
              <a:t>know, realize, suppose, mean,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understand, believe, remember, belong, fit, contain, consist, seem, 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see, hear, smell, taste. </a:t>
            </a: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en-US" i="1" dirty="0" smtClean="0"/>
              <a:t>I remember </a:t>
            </a:r>
            <a:r>
              <a:rPr lang="kk-KZ" i="1" dirty="0" smtClean="0"/>
              <a:t> </a:t>
            </a:r>
            <a:r>
              <a:rPr lang="en-US" i="1" dirty="0" smtClean="0"/>
              <a:t>these </a:t>
            </a:r>
            <a:r>
              <a:rPr lang="en-US" i="1" dirty="0" smtClean="0"/>
              <a:t>verbs</a:t>
            </a:r>
            <a:r>
              <a:rPr lang="en-US" dirty="0" smtClean="0"/>
              <a:t>.</a:t>
            </a: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Think – 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1. I think you are right.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 2. He is thinking of selling his car.</a:t>
            </a:r>
            <a:endParaRPr lang="ru-RU" dirty="0" smtClean="0"/>
          </a:p>
          <a:p>
            <a:r>
              <a:rPr lang="en-US" dirty="0" smtClean="0"/>
              <a:t>Have – </a:t>
            </a:r>
          </a:p>
          <a:p>
            <a:pPr>
              <a:buNone/>
            </a:pPr>
            <a:r>
              <a:rPr lang="en-US" dirty="0" smtClean="0"/>
              <a:t>1. He has a brother.</a:t>
            </a:r>
          </a:p>
          <a:p>
            <a:pPr>
              <a:buNone/>
            </a:pPr>
            <a:r>
              <a:rPr lang="en-US" dirty="0" smtClean="0"/>
              <a:t>2. He is having lunch.</a:t>
            </a:r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Сокращенные формы</a:t>
            </a:r>
            <a:r>
              <a:rPr lang="en-US" dirty="0" smtClean="0"/>
              <a:t>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Am – ‘m – ‘m not (aren’t I?)</a:t>
            </a:r>
            <a:endParaRPr lang="ru-RU" dirty="0" smtClean="0"/>
          </a:p>
          <a:p>
            <a:r>
              <a:rPr lang="en-US" dirty="0" smtClean="0"/>
              <a:t>Is – ‘s – isn’t</a:t>
            </a:r>
            <a:endParaRPr lang="ru-RU" dirty="0" smtClean="0"/>
          </a:p>
          <a:p>
            <a:r>
              <a:rPr lang="en-US" dirty="0" smtClean="0"/>
              <a:t>Are – ‘re – aren’t</a:t>
            </a:r>
            <a:endParaRPr lang="ru-RU" dirty="0" smtClean="0"/>
          </a:p>
          <a:p>
            <a:r>
              <a:rPr lang="en-US" dirty="0" smtClean="0"/>
              <a:t>Was – wasn’t</a:t>
            </a:r>
            <a:endParaRPr lang="ru-RU" dirty="0" smtClean="0"/>
          </a:p>
          <a:p>
            <a:r>
              <a:rPr lang="en-US" dirty="0" smtClean="0"/>
              <a:t>Were – weren’t</a:t>
            </a:r>
            <a:endParaRPr lang="ru-RU" dirty="0" smtClean="0"/>
          </a:p>
          <a:p>
            <a:r>
              <a:rPr lang="en-US" dirty="0" smtClean="0"/>
              <a:t>Shall – ‘</a:t>
            </a:r>
            <a:r>
              <a:rPr lang="en-US" dirty="0" err="1" smtClean="0"/>
              <a:t>ll</a:t>
            </a:r>
            <a:r>
              <a:rPr lang="en-US" dirty="0" smtClean="0"/>
              <a:t> – shan’t</a:t>
            </a:r>
            <a:endParaRPr lang="ru-RU" dirty="0" smtClean="0"/>
          </a:p>
          <a:p>
            <a:r>
              <a:rPr lang="en-US" dirty="0" smtClean="0"/>
              <a:t>Will – ‘</a:t>
            </a:r>
            <a:r>
              <a:rPr lang="en-US" dirty="0" err="1" smtClean="0"/>
              <a:t>ll</a:t>
            </a:r>
            <a:r>
              <a:rPr lang="en-US" dirty="0" smtClean="0"/>
              <a:t> – won’t</a:t>
            </a: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 not – don’t</a:t>
            </a:r>
            <a:endParaRPr lang="ru-RU" dirty="0" smtClean="0"/>
          </a:p>
          <a:p>
            <a:r>
              <a:rPr lang="en-US" dirty="0" smtClean="0"/>
              <a:t>Does not – doesn’t</a:t>
            </a:r>
            <a:endParaRPr lang="ru-RU" dirty="0" smtClean="0"/>
          </a:p>
          <a:p>
            <a:r>
              <a:rPr lang="en-US" dirty="0" smtClean="0"/>
              <a:t>Did not – didn’t</a:t>
            </a:r>
            <a:endParaRPr lang="ru-RU" dirty="0" smtClean="0"/>
          </a:p>
          <a:p>
            <a:r>
              <a:rPr lang="en-US" dirty="0" smtClean="0"/>
              <a:t>Have – ‘</a:t>
            </a:r>
            <a:r>
              <a:rPr lang="en-US" dirty="0" err="1" smtClean="0"/>
              <a:t>ve</a:t>
            </a:r>
            <a:r>
              <a:rPr lang="en-US" dirty="0" smtClean="0"/>
              <a:t> – haven’t</a:t>
            </a:r>
            <a:endParaRPr lang="ru-RU" dirty="0" smtClean="0"/>
          </a:p>
          <a:p>
            <a:r>
              <a:rPr lang="en-US" dirty="0" smtClean="0"/>
              <a:t>Has – ‘s – hasn’t</a:t>
            </a:r>
            <a:endParaRPr lang="ru-RU" dirty="0" smtClean="0"/>
          </a:p>
          <a:p>
            <a:r>
              <a:rPr lang="en-US" dirty="0" smtClean="0"/>
              <a:t>Had – ‘d</a:t>
            </a:r>
          </a:p>
          <a:p>
            <a:r>
              <a:rPr lang="en-US" dirty="0" smtClean="0"/>
              <a:t>Had not – hadn’t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32</TotalTime>
  <Words>603</Words>
  <PresentationFormat>Экран (4:3)</PresentationFormat>
  <Paragraphs>128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Солнцестояние</vt:lpstr>
      <vt:lpstr>ВРЕМЕНА.     TENSES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SIMPLE TENSES </vt:lpstr>
      <vt:lpstr>Passive</vt:lpstr>
      <vt:lpstr>CONTINUOUS TENSES   (BE +  Ving) Active </vt:lpstr>
      <vt:lpstr>Passive</vt:lpstr>
      <vt:lpstr>PERFECT (have + V3) Active</vt:lpstr>
      <vt:lpstr>Passive</vt:lpstr>
      <vt:lpstr>PERFECT CONTINUOUS  (have been Ving) </vt:lpstr>
      <vt:lpstr>Особенности использования времен: </vt:lpstr>
      <vt:lpstr>Слайд 19</vt:lpstr>
      <vt:lpstr>III. не используются в Continuous </vt:lpstr>
      <vt:lpstr>Слайд 21</vt:lpstr>
      <vt:lpstr>Сокращенные формы: </vt:lpstr>
      <vt:lpstr>Слайд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ВРЕМЕНА.     TENSES </dc:title>
  <dc:creator>1</dc:creator>
  <cp:lastModifiedBy>1</cp:lastModifiedBy>
  <cp:revision>6</cp:revision>
  <dcterms:created xsi:type="dcterms:W3CDTF">2010-10-25T06:39:11Z</dcterms:created>
  <dcterms:modified xsi:type="dcterms:W3CDTF">2012-10-08T04:37:09Z</dcterms:modified>
</cp:coreProperties>
</file>