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06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11.02.2019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79512" y="274638"/>
            <a:ext cx="8856984" cy="6583362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ПОРЯДОК СОСТАВЛЕНИЯ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И ВИДЫ СМЕТНОЙ ДОКУМЕНТАЦИИ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12968" cy="6394722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Основой для определения сметной стоимости строительства служат: действующее законодательство и сметные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нормативы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нормы и цены).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83362"/>
          </a:xfrm>
        </p:spPr>
        <p:txBody>
          <a:bodyPr>
            <a:normAutofit fontScale="90000"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Сметная стоимость строительства в соответствии со структурной инвестиций и порядком планирования деятельности  строительно-монтажных организаций подразделяется  по следующим  видам работ и затрат: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	- строительно-монтажные работы;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	- затраты на приобретение (изготовление) технологического оборудования, мебели и инвентаря;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	- прочие затраты.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83362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Для  определения сметной стоимости строительства проектируемых предприятий зданий и сооружений или их очередей составляется сметная документация следующих видов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83362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Локальные сметы  являются первичными сметными документами и составляются на отдельные виды работ и затрат  по зданиям  и сооружениям или по общеплощадочным работам на основе  объемов, определяемых проектной документацией (по типовым формам).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83362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Локальные сметные расчеты составляются так же на отдельные виды работ и затрат по зданиям и сооружениям или по общеплощадочным работам в тех случаях, когда  объемы работ  и размеры затрат окончательно не определились и подлежат уточнению (по типовым формам).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466730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Объектные сметы объединяют в своем составе в целом данные из локальных смет на объект  и являются сметными документами, на основе которых формируется сметная стоимость строительной продукции объекта (по типовым формам)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83362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Объектные сметные расчеты объединяют в своем составе в целом данные из локальных сметных расчетов и локальных смет стоимость объекта и подлежат уточнению (по типовым формам)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83362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Сметные расчеты на отдельные виды затрат составляются в тех случаях, когда необходимо определить, как правило, в целом по стройке средства, необходимые  для возмещения затрат, не учтенных сметными нормативами  (по типовым формам)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83362"/>
          </a:xfrm>
        </p:spPr>
        <p:txBody>
          <a:bodyPr/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Сметные расчеты стоимости строительства предприятий, зданий и сооружений или их очередей составляются на основе объективных, локальных смет и сметных расчетов на отдельные виды затрат  (по типовым формам)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83362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Сводка затрат - это сметный документ, определяющий стоимость строительства зданий, сооружений в  случаях, когда на ряду с объектами  производственного назначения  составляется проектно-сметная документация на объекты жилищно-гражданского  и другого назначения  (по типовым формам)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83362"/>
          </a:xfrm>
        </p:spPr>
        <p:txBody>
          <a:bodyPr/>
          <a:lstStyle/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Базисно-индексный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метод определения сметной стоимости строительства  основан  на использовании  текущих индексов по отношению к стоимости, определенной в базисном уровне цен 2001 года.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83362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Прямые затраты учитывают стоимость: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-материалов, изделий и конструкций;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-оплаты труда рабочих;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-эксплуатации строительных машин.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83362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Прямые затраты определяются в локальных  сметах  путем перемножения  объемов работ, принятых по проектной документации, на соответствующие единичные расценки, приводимые в сборниках сметных  норм и расценок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4722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Стоимость материальных ресурсов  в составе локальных смет (сметных расчетов) определяется исходя из данных о нормативной потребности материалов, изделий (деталей) и конструкций (в физических единицах измерения: м</a:t>
            </a:r>
            <a:r>
              <a:rPr lang="ru-RU" baseline="30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м</a:t>
            </a:r>
            <a:r>
              <a:rPr lang="ru-RU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т и пр.) и соответствующей цены на вид материального ресурса.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83362"/>
          </a:xfrm>
        </p:spPr>
        <p:txBody>
          <a:bodyPr>
            <a:no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 основной заработной плате  относится оплата  труда рабочих- строителей   и монтажников, занятых непосредственно  на строительных и монтажных работах.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Заработная плата, указываемая в прямых затратах в локальных сметах, исчисляется отдельно для рабочих строителей и монтажников и для рабочих-строителей и монтажников и для рабочих, занятых управлением и обслуживанием строительных машин и механизмов.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Расчет заработной платы выполняется на основании нормативных трудозатрат  и стоимости человеко-часа  для рабочих строителей  и монтажников  и для рабочих, занятых управлением  и обслуживанием  строительных машин и механизмов.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4722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Сметная заработная плата  состоит из следующих видов  оплаты труда: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-основная заработная плата рабочих;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- заработная плата рабочих, обслуживающих  машины и механизмы;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-заработная плата в составе накладных расходов (15 % от массы накладных расходов)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22714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Накладные расходы – это сумма средств, необходимых  для возмещения затрат строительно-монтажных организаций, связанных с созданием  общих условий производства, его обслуживанием, организацией и управлением.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83362"/>
          </a:xfrm>
        </p:spPr>
        <p:txBody>
          <a:bodyPr>
            <a:norm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Переход на текущий уровень сметной стоимости строительства от базового уровня  цен 2001 года осуществляется через индекс изменения месячного  расчетного показателя (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Имрп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), устанавливаемого  ежегодно согласно бюджетному  законодательству.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                   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мпр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МРПР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тек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/МРП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2001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 где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МПР</a:t>
            </a:r>
            <a:r>
              <a:rPr lang="ru-RU" sz="2400" baseline="-25000" dirty="0" err="1" smtClean="0">
                <a:latin typeface="Times New Roman" pitchFamily="18" charset="0"/>
                <a:cs typeface="Times New Roman" pitchFamily="18" charset="0"/>
              </a:rPr>
              <a:t>тек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- месячный расчетный показатель, устанавливаемый согласно бюджетному законодательству  в текущем году;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	МПР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2001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месячный расчетный показатель, устанавливаемый согласно бюджетному законодательству  в 2001 году, равный 775 тенге.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22714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Налог на добавленную стоимость (НДС) принимается в размере, устанавливаемом  законодательством РК  от сметной стоимости в текущем уровне цен с учетом налогов, сборов, обязательных платежей (гр.7,8).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520</Words>
  <Application>Microsoft Office PowerPoint</Application>
  <PresentationFormat>Экран (4:3)</PresentationFormat>
  <Paragraphs>20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ПОРЯДОК СОСТАВЛЕНИЯ   И ВИДЫ СМЕТНОЙ ДОКУМЕНТАЦИИ   </vt:lpstr>
      <vt:lpstr>Основой для определения сметной стоимости строительства служат: действующее законодательство и сметные нормативы (нормы и цены).</vt:lpstr>
      <vt:lpstr>Сметная стоимость строительства в соответствии со структурной инвестиций и порядком планирования деятельности  строительно-монтажных организаций подразделяется  по следующим  видам работ и затрат:  - строительно-монтажные работы;  - затраты на приобретение (изготовление) технологического оборудования, мебели и инвентаря;  - прочие затраты. </vt:lpstr>
      <vt:lpstr>Для  определения сметной стоимости строительства проектируемых предприятий зданий и сооружений или их очередей составляется сметная документация следующих видов</vt:lpstr>
      <vt:lpstr>Локальные сметы  являются первичными сметными документами и составляются на отдельные виды работ и затрат  по зданиям  и сооружениям или по общеплощадочным работам на основе  объемов, определяемых проектной документацией (по типовым формам). </vt:lpstr>
      <vt:lpstr>Локальные сметные расчеты составляются так же на отдельные виды работ и затрат по зданиям и сооружениям или по общеплощадочным работам в тех случаях, когда  объемы работ  и размеры затрат окончательно не определились и подлежат уточнению (по типовым формам). </vt:lpstr>
      <vt:lpstr>Объектные сметы объединяют в своем составе в целом данные из локальных смет на объект  и являются сметными документами, на основе которых формируется сметная стоимость строительной продукции объекта (по типовым формам) </vt:lpstr>
      <vt:lpstr>Объектные сметные расчеты объединяют в своем составе в целом данные из локальных сметных расчетов и локальных смет стоимость объекта и подлежат уточнению (по типовым формам) </vt:lpstr>
      <vt:lpstr>Сметные расчеты на отдельные виды затрат составляются в тех случаях, когда необходимо определить, как правило, в целом по стройке средства, необходимые  для возмещения затрат, не учтенных сметными нормативами  (по типовым формам)</vt:lpstr>
      <vt:lpstr>Сметные расчеты стоимости строительства предприятий, зданий и сооружений или их очередей составляются на основе объективных, локальных смет и сметных расчетов на отдельные виды затрат  (по типовым формам) </vt:lpstr>
      <vt:lpstr>Сводка затрат - это сметный документ, определяющий стоимость строительства зданий, сооружений в  случаях, когда на ряду с объектами  производственного назначения  составляется проектно-сметная документация на объекты жилищно-гражданского  и другого назначения  (по типовым формам) </vt:lpstr>
      <vt:lpstr>Базисно-индексный метод определения сметной стоимости строительства  основан  на использовании  текущих индексов по отношению к стоимости, определенной в базисном уровне цен 2001 года. </vt:lpstr>
      <vt:lpstr>Прямые затраты учитывают стоимость:  -материалов, изделий и конструкций;  -оплаты труда рабочих;  -эксплуатации строительных машин. </vt:lpstr>
      <vt:lpstr>Прямые затраты определяются в локальных  сметах  путем перемножения  объемов работ, принятых по проектной документации, на соответствующие единичные расценки, приводимые в сборниках сметных  норм и расценок</vt:lpstr>
      <vt:lpstr>Стоимость материальных ресурсов  в составе локальных смет (сметных расчетов) определяется исходя из данных о нормативной потребности материалов, изделий (деталей) и конструкций (в физических единицах измерения: м3, м2, т и пр.) и соответствующей цены на вид материального ресурса.</vt:lpstr>
      <vt:lpstr>К основной заработной плате  относится оплата  труда рабочих- строителей   и монтажников, занятых непосредственно  на строительных и монтажных работах.  Заработная плата, указываемая в прямых затратах в локальных сметах, исчисляется отдельно для рабочих строителей и монтажников и для рабочих-строителей и монтажников и для рабочих, занятых управлением и обслуживанием строительных машин и механизмов.  Расчет заработной платы выполняется на основании нормативных трудозатрат  и стоимости человеко-часа  для рабочих строителей  и монтажников  и для рабочих, занятых управлением  и обслуживанием  строительных машин и механизмов. </vt:lpstr>
      <vt:lpstr>Сметная заработная плата  состоит из следующих видов  оплаты труда:  -основная заработная плата рабочих;  - заработная плата рабочих, обслуживающих  машины и механизмы;  -заработная плата в составе накладных расходов (15 % от массы накладных расходов) </vt:lpstr>
      <vt:lpstr>Накладные расходы – это сумма средств, необходимых  для возмещения затрат строительно-монтажных организаций, связанных с созданием  общих условий производства, его обслуживанием, организацией и управлением. </vt:lpstr>
      <vt:lpstr>Переход на текущий уровень сметной стоимости строительства от базового уровня  цен 2001 года осуществляется через индекс изменения месячного  расчетного показателя (Имрп), устанавливаемого  ежегодно согласно бюджетному  законодательству.                                Импр = МРПРтек/МРП2001,     где МПРтек - месячный расчетный показатель, устанавливаемый согласно бюджетному законодательству  в текущем году;   МПР2001- месячный расчетный показатель, устанавливаемый согласно бюджетному законодательству  в 2001 году, равный 775 тенге. </vt:lpstr>
      <vt:lpstr>Налог на добавленную стоимость (НДС) принимается в размере, устанавливаемом  законодательством РК  от сметной стоимости в текущем уровне цен с учетом налогов, сборов, обязательных платежей (гр.7,8).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ПОРЯДОК СОСТАВЛЕНИЯ   И ВИДЫ СМЕТНОЙ ДОКУМЕНТАЦИИ   </dc:title>
  <cp:lastModifiedBy>Admin</cp:lastModifiedBy>
  <cp:revision>4</cp:revision>
  <dcterms:modified xsi:type="dcterms:W3CDTF">2019-02-11T15:24:09Z</dcterms:modified>
</cp:coreProperties>
</file>