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4136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 КАПИТАЛЬНОМ СТРОИТЕЛЬСТВЕ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Продукцией отрасли строительства являются законченные строительством и сданные в эксплуатацию заводы и фабрики, железные и автомобильные дороги, электростанции, ирригационные и судоходные каналы, порты, жилые дома и другие объекты, образующие основные фонды народного хозяйства страны.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858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Капитальное строительство как отрасль материального производства включает проектно-изыскательские и научно-исследовательские, строительные и монтажные организации, предприятия стройиндустрии, производство строительных материалов и транспорт.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процессе создания основных фондов, представляющих собой строительную продукцию строительных организаций, участвуют рабочие кадры, средства труда (орудия труда) и предметы труда (материалы). 	Взаимодействуя между собой, основные элементы строительного процесса создают конечную строительную продукцию (представляющую собой здания, сооружения, объекты) в натуральном и денежном выражении.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46673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строительном процессе может быть выделено три этапа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строительства,  строительство и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строительной продукции (сдача готового объекта строительства в эксплуатацию).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строительства осуществляется по следующим направлениям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технико-экономические исследования целесообразности строительства объекта; проектирование объекта и инженерно-техническая подготовка к строительству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Каждое направление имеет свои целевые задачи. На стадии проектирования разрабатываются конструктивно-компоновочные решения объекта, методы организации его строительства и технология производства работ, определяется сметная стоимость строительства.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46673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этого осуществляется инженерно-техническая подготовка к строительству: выносится опорная геодезическая сеть и строительная сетка, проводятся работы по подготовке территории строительной площадки, подъездных транспортных коммуникаций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втором этапе на строительной площадке происходит соединение всех технологических элементов строительного процесса, в результате функционирования которых создается строительная продукция. На этом этапе формируются совокупные фактические издержки строительного производства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658336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 третьем этапе  реализация строительной продукции  происходят ввод законченных строительством объектов в эксплуатацию и передача их заказчику как основных фондов.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Трем этапам воспроизводства соответствуют три стадии кругооборота капитальных вложений:  производство как продуктивная форма создания основных фондов; реализация как форма превращения строительной продукции в основные фонды; подготовка следующего цикла воспроизводства с целью очередного превращения денежных фондов в продуктивные. Чем больше степень взаимодействия всех элементов воспроизводства во времени и пространстве, тем выше экономическая эффективность строительства.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строительным процессом понимается совокупность взаимосвязанных основных, вспомогательных и обслуживающих технологических операций, осуществляемых на строительной площадке, в результате взаимодействия которых создается строительная продукция.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307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ОСНОВНЫЕ ПОНЯТИЯ  О КАПИТАЛЬНОМ СТРОИТЕЛЬСТВЕ </vt:lpstr>
      <vt:lpstr>Продукцией отрасли строительства являются законченные строительством и сданные в эксплуатацию заводы и фабрики, железные и автомобильные дороги, электростанции, ирригационные и судоходные каналы, порты, жилые дома и другие объекты, образующие основные фонды народного хозяйства страны. </vt:lpstr>
      <vt:lpstr>Капитальное строительство как отрасль материального производства включает проектно-изыскательские и научно-исследовательские, строительные и монтажные организации, предприятия стройиндустрии, производство строительных материалов и транспорт. </vt:lpstr>
      <vt:lpstr>В процессе создания основных фондов, представляющих собой строительную продукцию строительных организаций, участвуют рабочие кадры, средства труда (орудия труда) и предметы труда (материалы).  Взаимодействуя между собой, основные элементы строительного процесса создают конечную строительную продукцию (представляющую собой здания, сооружения, объекты) в натуральном и денежном выражении. </vt:lpstr>
      <vt:lpstr>В строительном процессе может быть выделено три этапа:  подготовка строительства,  строительство и   реализация строительной продукции (сдача готового объекта строительства в эксплуатацию). </vt:lpstr>
      <vt:lpstr>Подготовка строительства осуществляется по следующим направлениям:  технико-экономические исследования целесообразности строительства объекта; проектирование объекта и инженерно-техническая подготовка к строительству</vt:lpstr>
      <vt:lpstr>Каждое направление имеет свои целевые задачи. На стадии проектирования разрабатываются конструктивно-компоновочные решения объекта, методы организации его строительства и технология производства работ, определяется сметная стоимость строительства. </vt:lpstr>
      <vt:lpstr>После этого осуществляется инженерно-техническая подготовка к строительству: выносится опорная геодезическая сеть и строительная сетка, проводятся работы по подготовке территории строительной площадки, подъездных транспортных коммуникаций</vt:lpstr>
      <vt:lpstr>На втором этапе на строительной площадке происходит соединение всех технологических элементов строительного процесса, в результате функционирования которых создается строительная продукция. На этом этапе формируются совокупные фактические издержки строительного производства</vt:lpstr>
      <vt:lpstr>На третьем этапе  реализация строительной продукции  происходят ввод законченных строительством объектов в эксплуатацию и передача их заказчику как основных фондов.   </vt:lpstr>
      <vt:lpstr>Трем этапам воспроизводства соответствуют три стадии кругооборота капитальных вложений:  производство как продуктивная форма создания основных фондов; реализация как форма превращения строительной продукции в основные фонды; подготовка следующего цикла воспроизводства с целью очередного превращения денежных фондов в продуктивные. Чем больше степень взаимодействия всех элементов воспроизводства во времени и пространстве, тем выше экономическая эффективность строительства.</vt:lpstr>
      <vt:lpstr>Под строительным процессом понимается совокупность взаимосвязанных основных, вспомогательных и обслуживающих технологических операций, осуществляемых на строительной площадке, в результате взаимодействия которых создается строительная продукция.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 О КАПИТАЛЬНОМ СТРОИТЕЛЬСТВЕ </dc:title>
  <cp:lastModifiedBy>Admin</cp:lastModifiedBy>
  <cp:revision>2</cp:revision>
  <dcterms:modified xsi:type="dcterms:W3CDTF">2019-02-11T13:50:10Z</dcterms:modified>
</cp:coreProperties>
</file>