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3" r:id="rId3"/>
    <p:sldId id="264" r:id="rId4"/>
    <p:sldId id="265" r:id="rId5"/>
    <p:sldId id="266" r:id="rId6"/>
    <p:sldId id="267" r:id="rId7"/>
    <p:sldId id="268"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63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08.03.2016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1285860"/>
            <a:ext cx="8143932" cy="3429023"/>
          </a:xfrm>
        </p:spPr>
        <p:txBody>
          <a:bodyPr>
            <a:normAutofit/>
          </a:bodyPr>
          <a:lstStyle/>
          <a:p>
            <a:r>
              <a:rPr lang="ru-RU" b="1" u="sng" dirty="0" err="1">
                <a:solidFill>
                  <a:schemeClr val="accent6">
                    <a:lumMod val="40000"/>
                    <a:lumOff val="60000"/>
                  </a:schemeClr>
                </a:solidFill>
              </a:rPr>
              <a:t>Метаморфты</a:t>
            </a:r>
            <a:r>
              <a:rPr lang="ru-RU" b="1" u="sng" dirty="0">
                <a:solidFill>
                  <a:schemeClr val="accent6">
                    <a:lumMod val="40000"/>
                    <a:lumOff val="60000"/>
                  </a:schemeClr>
                </a:solidFill>
              </a:rPr>
              <a:t> </a:t>
            </a:r>
            <a:r>
              <a:rPr lang="ru-RU" b="1" u="sng" dirty="0" err="1">
                <a:solidFill>
                  <a:schemeClr val="accent6">
                    <a:lumMod val="40000"/>
                    <a:lumOff val="60000"/>
                  </a:schemeClr>
                </a:solidFill>
              </a:rPr>
              <a:t>жыныстардың</a:t>
            </a:r>
            <a:r>
              <a:rPr lang="ru-RU" b="1" u="sng" dirty="0">
                <a:solidFill>
                  <a:schemeClr val="accent6">
                    <a:lumMod val="40000"/>
                    <a:lumOff val="60000"/>
                  </a:schemeClr>
                </a:solidFill>
              </a:rPr>
              <a:t> </a:t>
            </a:r>
            <a:r>
              <a:rPr lang="ru-RU" b="1" u="sng" dirty="0" err="1">
                <a:solidFill>
                  <a:schemeClr val="accent6">
                    <a:lumMod val="40000"/>
                    <a:lumOff val="60000"/>
                  </a:schemeClr>
                </a:solidFill>
              </a:rPr>
              <a:t>жатыс</a:t>
            </a:r>
            <a:r>
              <a:rPr lang="ru-RU" b="1" u="sng" dirty="0">
                <a:solidFill>
                  <a:schemeClr val="accent6">
                    <a:lumMod val="40000"/>
                    <a:lumOff val="60000"/>
                  </a:schemeClr>
                </a:solidFill>
              </a:rPr>
              <a:t> </a:t>
            </a:r>
            <a:r>
              <a:rPr lang="ru-RU" b="1" u="sng" dirty="0" err="1" smtClean="0">
                <a:solidFill>
                  <a:schemeClr val="accent6">
                    <a:lumMod val="40000"/>
                    <a:lumOff val="60000"/>
                  </a:schemeClr>
                </a:solidFill>
              </a:rPr>
              <a:t>пішіндері</a:t>
            </a:r>
            <a:r>
              <a:rPr lang="ru-RU" b="1" u="sng" dirty="0" smtClean="0">
                <a:solidFill>
                  <a:schemeClr val="accent6">
                    <a:lumMod val="40000"/>
                    <a:lumOff val="60000"/>
                  </a:schemeClr>
                </a:solidFill>
              </a:rPr>
              <a:t/>
            </a:r>
            <a:br>
              <a:rPr lang="ru-RU" b="1" u="sng" dirty="0" smtClean="0">
                <a:solidFill>
                  <a:schemeClr val="accent6">
                    <a:lumMod val="40000"/>
                    <a:lumOff val="60000"/>
                  </a:schemeClr>
                </a:solidFill>
              </a:rPr>
            </a:br>
            <a:r>
              <a:rPr lang="ru-RU" b="1" u="sng" dirty="0" smtClean="0">
                <a:solidFill>
                  <a:schemeClr val="accent6">
                    <a:lumMod val="40000"/>
                    <a:lumOff val="60000"/>
                  </a:schemeClr>
                </a:solidFill>
              </a:rPr>
              <a:t>12 д</a:t>
            </a:r>
            <a:r>
              <a:rPr lang="kk-KZ" b="1" u="sng" smtClean="0">
                <a:solidFill>
                  <a:schemeClr val="accent6">
                    <a:lumMod val="40000"/>
                    <a:lumOff val="60000"/>
                  </a:schemeClr>
                </a:solidFill>
              </a:rPr>
              <a:t>әріс</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48680"/>
            <a:ext cx="8258204" cy="5577483"/>
          </a:xfrm>
        </p:spPr>
        <p:txBody>
          <a:bodyPr>
            <a:normAutofit fontScale="85000" lnSpcReduction="10000"/>
          </a:bodyPr>
          <a:lstStyle/>
          <a:p>
            <a:r>
              <a:rPr lang="ru-RU" dirty="0" err="1"/>
              <a:t>Метаморфты</a:t>
            </a:r>
            <a:r>
              <a:rPr lang="ru-RU" dirty="0"/>
              <a:t> </a:t>
            </a:r>
            <a:r>
              <a:rPr lang="ru-RU" dirty="0" err="1"/>
              <a:t>таужыныстары</a:t>
            </a:r>
            <a:r>
              <a:rPr lang="ru-RU" dirty="0"/>
              <a:t> </a:t>
            </a:r>
            <a:r>
              <a:rPr lang="kk-KZ" dirty="0"/>
              <a:t>ш</a:t>
            </a:r>
            <a:r>
              <a:rPr lang="ru-RU" dirty="0" err="1"/>
              <a:t>өгінді</a:t>
            </a:r>
            <a:r>
              <a:rPr lang="ru-RU" dirty="0"/>
              <a:t> </a:t>
            </a:r>
            <a:r>
              <a:rPr lang="ru-RU" dirty="0" err="1"/>
              <a:t>және</a:t>
            </a:r>
            <a:r>
              <a:rPr lang="ru-RU" dirty="0"/>
              <a:t> </a:t>
            </a:r>
            <a:r>
              <a:rPr lang="ru-RU" dirty="0" err="1"/>
              <a:t>магмалық</a:t>
            </a:r>
            <a:r>
              <a:rPr lang="ru-RU" dirty="0"/>
              <a:t> </a:t>
            </a:r>
            <a:r>
              <a:rPr lang="ru-RU" dirty="0" err="1"/>
              <a:t>жыныстардың</a:t>
            </a:r>
            <a:r>
              <a:rPr lang="ru-RU" dirty="0"/>
              <a:t> </a:t>
            </a:r>
            <a:r>
              <a:rPr lang="ru-RU" dirty="0" err="1"/>
              <a:t>метаморфизмі</a:t>
            </a:r>
            <a:r>
              <a:rPr lang="ru-RU" dirty="0"/>
              <a:t> (</a:t>
            </a:r>
            <a:r>
              <a:rPr lang="ru-RU" dirty="0" err="1"/>
              <a:t>жоғарғы</a:t>
            </a:r>
            <a:r>
              <a:rPr lang="ru-RU" dirty="0"/>
              <a:t> </a:t>
            </a:r>
            <a:r>
              <a:rPr lang="en-US" dirty="0"/>
              <a:t>t</a:t>
            </a:r>
            <a:r>
              <a:rPr lang="ru-RU" i="1" dirty="0"/>
              <a:t>° - </a:t>
            </a:r>
            <a:r>
              <a:rPr lang="ru-RU" dirty="0"/>
              <a:t>Р) </a:t>
            </a:r>
            <a:r>
              <a:rPr lang="ru-RU" dirty="0" err="1"/>
              <a:t>әсерінен</a:t>
            </a:r>
            <a:r>
              <a:rPr lang="ru-RU" dirty="0"/>
              <a:t> </a:t>
            </a:r>
            <a:r>
              <a:rPr lang="kk-KZ" dirty="0"/>
              <a:t>ө</a:t>
            </a:r>
            <a:r>
              <a:rPr lang="ru-RU" dirty="0" err="1"/>
              <a:t>згеру</a:t>
            </a:r>
            <a:r>
              <a:rPr lang="ru-RU" dirty="0"/>
              <a:t> </a:t>
            </a:r>
            <a:r>
              <a:rPr lang="ru-RU" dirty="0" err="1"/>
              <a:t>нәтижесі</a:t>
            </a:r>
            <a:r>
              <a:rPr lang="kk-KZ" dirty="0"/>
              <a:t>н</a:t>
            </a:r>
            <a:r>
              <a:rPr lang="ru-RU" dirty="0"/>
              <a:t>де </a:t>
            </a:r>
            <a:r>
              <a:rPr lang="ru-RU" dirty="0" err="1"/>
              <a:t>пайда</a:t>
            </a:r>
            <a:r>
              <a:rPr lang="ru-RU" dirty="0"/>
              <a:t> </a:t>
            </a:r>
            <a:r>
              <a:rPr lang="ru-RU" dirty="0" err="1"/>
              <a:t>болады</a:t>
            </a:r>
            <a:r>
              <a:rPr lang="ru-RU" dirty="0"/>
              <a:t>. </a:t>
            </a:r>
            <a:r>
              <a:rPr lang="ru-RU" dirty="0" err="1"/>
              <a:t>Сөйтіп</a:t>
            </a:r>
            <a:r>
              <a:rPr lang="ru-RU" dirty="0"/>
              <a:t> </a:t>
            </a:r>
            <a:r>
              <a:rPr lang="ru-RU" dirty="0" err="1"/>
              <a:t>жер</a:t>
            </a:r>
            <a:r>
              <a:rPr lang="ru-RU" dirty="0"/>
              <a:t> </a:t>
            </a:r>
            <a:r>
              <a:rPr lang="ru-RU" dirty="0" err="1"/>
              <a:t>қыртысындағы</a:t>
            </a:r>
            <a:r>
              <a:rPr lang="ru-RU" dirty="0"/>
              <a:t> </a:t>
            </a:r>
            <a:r>
              <a:rPr lang="ru-RU" dirty="0" err="1"/>
              <a:t>метаморфты</a:t>
            </a:r>
            <a:r>
              <a:rPr lang="ru-RU" dirty="0"/>
              <a:t> </a:t>
            </a:r>
            <a:r>
              <a:rPr lang="ru-RU" dirty="0" err="1"/>
              <a:t>комплекстер</a:t>
            </a:r>
            <a:r>
              <a:rPr lang="ru-RU" dirty="0"/>
              <a:t>, </a:t>
            </a:r>
            <a:r>
              <a:rPr lang="ru-RU" dirty="0" err="1"/>
              <a:t>түпкілікті</a:t>
            </a:r>
            <a:r>
              <a:rPr lang="ru-RU" dirty="0"/>
              <a:t> </a:t>
            </a:r>
            <a:r>
              <a:rPr lang="ru-RU" dirty="0" err="1"/>
              <a:t>тауж</a:t>
            </a:r>
            <a:r>
              <a:rPr lang="kk-KZ" dirty="0"/>
              <a:t>ын</a:t>
            </a:r>
            <a:r>
              <a:rPr lang="ru-RU" dirty="0" err="1"/>
              <a:t>ыстарының</a:t>
            </a:r>
            <a:r>
              <a:rPr lang="ru-RU" dirty="0"/>
              <a:t> </a:t>
            </a:r>
            <a:r>
              <a:rPr lang="ru-RU" dirty="0" err="1"/>
              <a:t>алғашқы</a:t>
            </a:r>
            <a:r>
              <a:rPr lang="ru-RU" dirty="0"/>
              <a:t> қ</a:t>
            </a:r>
            <a:r>
              <a:rPr lang="kk-KZ" dirty="0"/>
              <a:t>ұ</a:t>
            </a:r>
            <a:r>
              <a:rPr lang="ru-RU" dirty="0" err="1"/>
              <a:t>рамының</a:t>
            </a:r>
            <a:r>
              <a:rPr lang="ru-RU" dirty="0"/>
              <a:t> </a:t>
            </a:r>
            <a:r>
              <a:rPr lang="ru-RU" dirty="0" err="1"/>
              <a:t>әр</a:t>
            </a:r>
            <a:r>
              <a:rPr lang="ru-RU" dirty="0"/>
              <a:t> </a:t>
            </a:r>
            <a:r>
              <a:rPr lang="ru-RU" dirty="0" err="1"/>
              <a:t>түрлі</a:t>
            </a:r>
            <a:r>
              <a:rPr lang="ru-RU" dirty="0"/>
              <a:t> </a:t>
            </a:r>
            <a:r>
              <a:rPr lang="ru-RU" dirty="0" err="1"/>
              <a:t>дәрежеде</a:t>
            </a:r>
            <a:r>
              <a:rPr lang="ru-RU" dirty="0"/>
              <a:t> </a:t>
            </a:r>
            <a:r>
              <a:rPr lang="kk-KZ" dirty="0"/>
              <a:t>ө</a:t>
            </a:r>
            <a:r>
              <a:rPr lang="ru-RU" dirty="0" err="1"/>
              <a:t>згеруінен</a:t>
            </a:r>
            <a:r>
              <a:rPr lang="ru-RU" dirty="0"/>
              <a:t> </a:t>
            </a:r>
            <a:r>
              <a:rPr lang="ru-RU" dirty="0" err="1"/>
              <a:t>қал</a:t>
            </a:r>
            <a:r>
              <a:rPr lang="kk-KZ" dirty="0"/>
              <a:t>ып</a:t>
            </a:r>
            <a:r>
              <a:rPr lang="ru-RU" dirty="0" err="1"/>
              <a:t>тасады</a:t>
            </a:r>
            <a:r>
              <a:rPr lang="ru-RU" dirty="0"/>
              <a:t>. Б</a:t>
            </a:r>
            <a:r>
              <a:rPr lang="kk-KZ" dirty="0"/>
              <a:t>ұ</a:t>
            </a:r>
            <a:r>
              <a:rPr lang="ru-RU" dirty="0"/>
              <a:t>л </a:t>
            </a:r>
            <a:r>
              <a:rPr lang="ru-RU" dirty="0" err="1"/>
              <a:t>өзгерулер</a:t>
            </a:r>
            <a:r>
              <a:rPr lang="ru-RU" dirty="0"/>
              <a:t> </a:t>
            </a:r>
            <a:r>
              <a:rPr lang="ru-RU" dirty="0" err="1"/>
              <a:t>жергілікті</a:t>
            </a:r>
            <a:r>
              <a:rPr lang="ru-RU" dirty="0"/>
              <a:t> </a:t>
            </a:r>
            <a:r>
              <a:rPr lang="ru-RU" dirty="0" err="1"/>
              <a:t>және</a:t>
            </a:r>
            <a:r>
              <a:rPr lang="ru-RU" dirty="0"/>
              <a:t> </a:t>
            </a:r>
            <a:r>
              <a:rPr lang="ru-RU" dirty="0" err="1"/>
              <a:t>аймақтық</a:t>
            </a:r>
            <a:r>
              <a:rPr lang="ru-RU" dirty="0"/>
              <a:t> </a:t>
            </a:r>
            <a:r>
              <a:rPr lang="ru-RU" dirty="0" err="1"/>
              <a:t>болады</a:t>
            </a:r>
            <a:r>
              <a:rPr lang="ru-RU" dirty="0"/>
              <a:t>. </a:t>
            </a:r>
            <a:r>
              <a:rPr lang="ru-RU" dirty="0" err="1"/>
              <a:t>Жергілікті</a:t>
            </a:r>
            <a:r>
              <a:rPr lang="ru-RU" dirty="0"/>
              <a:t> </a:t>
            </a:r>
            <a:r>
              <a:rPr lang="ru-RU" dirty="0" err="1"/>
              <a:t>кіріккен</a:t>
            </a:r>
            <a:r>
              <a:rPr lang="ru-RU" dirty="0"/>
              <a:t> интрузия </a:t>
            </a:r>
            <a:r>
              <a:rPr lang="ru-RU" dirty="0" err="1"/>
              <a:t>зоналарыңда</a:t>
            </a:r>
            <a:r>
              <a:rPr lang="ru-RU" dirty="0"/>
              <a:t>, </a:t>
            </a:r>
            <a:r>
              <a:rPr lang="ru-RU" dirty="0" err="1"/>
              <a:t>тектоникалық</a:t>
            </a:r>
            <a:r>
              <a:rPr lang="ru-RU" dirty="0"/>
              <a:t> </a:t>
            </a:r>
            <a:r>
              <a:rPr lang="ru-RU" dirty="0" err="1"/>
              <a:t>жарылыс</a:t>
            </a:r>
            <a:r>
              <a:rPr lang="ru-RU" dirty="0"/>
              <a:t>, </a:t>
            </a:r>
            <a:r>
              <a:rPr lang="ru-RU" dirty="0" err="1"/>
              <a:t>иілу</a:t>
            </a:r>
            <a:r>
              <a:rPr lang="ru-RU" dirty="0"/>
              <a:t>, </a:t>
            </a:r>
            <a:r>
              <a:rPr lang="ru-RU" dirty="0" err="1"/>
              <a:t>қа</a:t>
            </a:r>
            <a:r>
              <a:rPr lang="kk-KZ" dirty="0"/>
              <a:t>п</a:t>
            </a:r>
            <a:r>
              <a:rPr lang="ru-RU" dirty="0" err="1"/>
              <a:t>сырылу</a:t>
            </a:r>
            <a:r>
              <a:rPr lang="ru-RU" dirty="0"/>
              <a:t> </a:t>
            </a:r>
            <a:r>
              <a:rPr lang="ru-RU" dirty="0" err="1"/>
              <a:t>маңында</a:t>
            </a:r>
            <a:r>
              <a:rPr lang="ru-RU" dirty="0"/>
              <a:t> </a:t>
            </a:r>
            <a:r>
              <a:rPr lang="ru-RU" dirty="0" err="1"/>
              <a:t>байқалып</a:t>
            </a:r>
            <a:r>
              <a:rPr lang="ru-RU" dirty="0"/>
              <a:t>, </a:t>
            </a:r>
            <a:r>
              <a:rPr lang="ru-RU" dirty="0" err="1"/>
              <a:t>алуан</a:t>
            </a:r>
            <a:r>
              <a:rPr lang="ru-RU" dirty="0"/>
              <a:t> </a:t>
            </a:r>
            <a:r>
              <a:rPr lang="ru-RU" dirty="0" err="1"/>
              <a:t>түрлі</a:t>
            </a:r>
            <a:r>
              <a:rPr lang="ru-RU" dirty="0"/>
              <a:t> </a:t>
            </a:r>
            <a:r>
              <a:rPr lang="ru-RU" dirty="0" err="1"/>
              <a:t>метаморфт</a:t>
            </a:r>
            <a:r>
              <a:rPr lang="kk-KZ" dirty="0"/>
              <a:t>ы</a:t>
            </a:r>
            <a:r>
              <a:rPr lang="ru-RU" dirty="0"/>
              <a:t> </a:t>
            </a:r>
            <a:r>
              <a:rPr lang="ru-RU" dirty="0" err="1"/>
              <a:t>жыныстар</a:t>
            </a:r>
            <a:r>
              <a:rPr lang="ru-RU" dirty="0"/>
              <a:t> </a:t>
            </a:r>
            <a:r>
              <a:rPr lang="ru-RU" dirty="0" err="1"/>
              <a:t>түзіледі</a:t>
            </a:r>
            <a:r>
              <a:rPr lang="ru-RU" dirty="0"/>
              <a:t>. </a:t>
            </a:r>
            <a:r>
              <a:rPr lang="ru-RU" dirty="0" err="1"/>
              <a:t>Аймақтық</a:t>
            </a:r>
            <a:r>
              <a:rPr lang="ru-RU" dirty="0"/>
              <a:t> метаморфизм </a:t>
            </a:r>
            <a:r>
              <a:rPr lang="ru-RU" dirty="0" err="1"/>
              <a:t>жыныстарының</a:t>
            </a:r>
            <a:r>
              <a:rPr lang="ru-RU" dirty="0"/>
              <a:t> бас</a:t>
            </a:r>
            <a:r>
              <a:rPr lang="kk-KZ" dirty="0"/>
              <a:t>ым</a:t>
            </a:r>
            <a:r>
              <a:rPr lang="ru-RU" dirty="0"/>
              <a:t> </a:t>
            </a:r>
            <a:r>
              <a:rPr lang="ru-RU" dirty="0" err="1"/>
              <a:t>көпшілігінің</a:t>
            </a:r>
            <a:r>
              <a:rPr lang="ru-RU" dirty="0"/>
              <a:t> </a:t>
            </a:r>
            <a:r>
              <a:rPr lang="ru-RU" dirty="0" err="1"/>
              <a:t>жасы</a:t>
            </a:r>
            <a:r>
              <a:rPr lang="ru-RU" dirty="0"/>
              <a:t> </a:t>
            </a:r>
            <a:r>
              <a:rPr lang="ru-RU" dirty="0" err="1"/>
              <a:t>архейлік</a:t>
            </a:r>
            <a:r>
              <a:rPr lang="ru-RU" dirty="0"/>
              <a:t>, </a:t>
            </a:r>
            <a:r>
              <a:rPr lang="ru-RU" dirty="0" err="1"/>
              <a:t>протерозойлық</a:t>
            </a:r>
            <a:r>
              <a:rPr lang="ru-RU" dirty="0"/>
              <a:t> </a:t>
            </a:r>
            <a:r>
              <a:rPr lang="ru-RU" dirty="0" err="1"/>
              <a:t>болса</a:t>
            </a:r>
            <a:r>
              <a:rPr lang="ru-RU" dirty="0"/>
              <a:t>, </a:t>
            </a:r>
            <a:r>
              <a:rPr lang="ru-RU" dirty="0" err="1"/>
              <a:t>жергіліктісінікі</a:t>
            </a:r>
            <a:r>
              <a:rPr lang="ru-RU" dirty="0"/>
              <a:t> </a:t>
            </a:r>
            <a:r>
              <a:rPr lang="ru-RU" dirty="0" err="1"/>
              <a:t>көнеден</a:t>
            </a:r>
            <a:r>
              <a:rPr lang="ru-RU" dirty="0"/>
              <a:t> </a:t>
            </a:r>
            <a:r>
              <a:rPr lang="ru-RU" dirty="0" err="1"/>
              <a:t>неогенге</a:t>
            </a:r>
            <a:r>
              <a:rPr lang="ru-RU" dirty="0"/>
              <a:t> </a:t>
            </a:r>
            <a:r>
              <a:rPr lang="ru-RU" dirty="0" err="1"/>
              <a:t>шейін</a:t>
            </a:r>
            <a:r>
              <a:rPr lang="ru-RU" dirty="0"/>
              <a:t>.</a:t>
            </a: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188641"/>
            <a:ext cx="8186766" cy="504055"/>
          </a:xfrm>
        </p:spPr>
        <p:txBody>
          <a:bodyPr>
            <a:noAutofit/>
          </a:bodyPr>
          <a:lstStyle/>
          <a:p>
            <a:pPr marL="0" indent="363538" algn="ctr">
              <a:buNone/>
            </a:pPr>
            <a:r>
              <a:rPr lang="ru-RU" sz="2800" u="sng" dirty="0" err="1"/>
              <a:t>Метаморфты</a:t>
            </a:r>
            <a:r>
              <a:rPr lang="ru-RU" sz="2800" u="sng" dirty="0"/>
              <a:t> </a:t>
            </a:r>
            <a:r>
              <a:rPr lang="ru-RU" sz="2800" u="sng" dirty="0" err="1"/>
              <a:t>жыныстард</a:t>
            </a:r>
            <a:r>
              <a:rPr lang="kk-KZ" sz="2800" u="sng" dirty="0"/>
              <a:t>ың</a:t>
            </a:r>
            <a:r>
              <a:rPr lang="ru-RU" sz="2800" u="sng" dirty="0"/>
              <a:t> </a:t>
            </a:r>
            <a:r>
              <a:rPr lang="ru-RU" sz="2800" u="sng" dirty="0" err="1"/>
              <a:t>текстуралық</a:t>
            </a:r>
            <a:r>
              <a:rPr lang="ru-RU" sz="2800" u="sng" dirty="0"/>
              <a:t> </a:t>
            </a:r>
            <a:r>
              <a:rPr lang="ru-RU" sz="2800" u="sng" dirty="0" err="1"/>
              <a:t>ерекшеліктері</a:t>
            </a:r>
            <a:endParaRPr lang="ru-RU" sz="2800" u="sng" dirty="0"/>
          </a:p>
        </p:txBody>
      </p:sp>
      <p:sp>
        <p:nvSpPr>
          <p:cNvPr id="2" name="Прямоугольник 1"/>
          <p:cNvSpPr/>
          <p:nvPr/>
        </p:nvSpPr>
        <p:spPr>
          <a:xfrm>
            <a:off x="611560" y="1412776"/>
            <a:ext cx="7992888" cy="4401205"/>
          </a:xfrm>
          <a:prstGeom prst="rect">
            <a:avLst/>
          </a:prstGeom>
        </p:spPr>
        <p:txBody>
          <a:bodyPr wrap="square">
            <a:spAutoFit/>
          </a:bodyPr>
          <a:lstStyle/>
          <a:p>
            <a:r>
              <a:rPr lang="ru-RU" sz="2800" dirty="0" err="1"/>
              <a:t>Метаморфты</a:t>
            </a:r>
            <a:r>
              <a:rPr lang="ru-RU" sz="2800" dirty="0"/>
              <a:t> </a:t>
            </a:r>
            <a:r>
              <a:rPr lang="ru-RU" sz="2800" dirty="0" err="1"/>
              <a:t>жыныстарға</a:t>
            </a:r>
            <a:r>
              <a:rPr lang="ru-RU" sz="2800" dirty="0"/>
              <a:t> </a:t>
            </a:r>
            <a:r>
              <a:rPr lang="ru-RU" sz="2800" dirty="0" err="1"/>
              <a:t>тән</a:t>
            </a:r>
            <a:r>
              <a:rPr lang="ru-RU" sz="2800" dirty="0"/>
              <a:t> </a:t>
            </a:r>
            <a:r>
              <a:rPr lang="ru-RU" sz="2800" dirty="0" err="1"/>
              <a:t>текстуралардың</a:t>
            </a:r>
            <a:r>
              <a:rPr lang="ru-RU" sz="2800" dirty="0"/>
              <a:t> </a:t>
            </a:r>
            <a:r>
              <a:rPr lang="ru-RU" sz="2800" dirty="0" err="1"/>
              <a:t>бірі</a:t>
            </a:r>
            <a:r>
              <a:rPr lang="ru-RU" sz="2800" dirty="0"/>
              <a:t> </a:t>
            </a:r>
            <a:r>
              <a:rPr lang="ru-RU" sz="2800" dirty="0" err="1"/>
              <a:t>қабаттылық</a:t>
            </a:r>
            <a:r>
              <a:rPr lang="ru-RU" sz="2800" dirty="0"/>
              <a:t> -</a:t>
            </a:r>
            <a:r>
              <a:rPr lang="ru-RU" sz="2800" dirty="0" err="1"/>
              <a:t>қабаттылық</a:t>
            </a:r>
            <a:r>
              <a:rPr lang="ru-RU" sz="2800" dirty="0"/>
              <a:t> </a:t>
            </a:r>
            <a:r>
              <a:rPr lang="ru-RU" sz="2800" dirty="0" err="1"/>
              <a:t>мұнда</a:t>
            </a:r>
            <a:r>
              <a:rPr lang="ru-RU" sz="2800" dirty="0"/>
              <a:t> да </a:t>
            </a:r>
            <a:r>
              <a:rPr lang="ru-RU" sz="2800" dirty="0" err="1"/>
              <a:t>шөгінді</a:t>
            </a:r>
            <a:r>
              <a:rPr lang="ru-RU" sz="2800" dirty="0"/>
              <a:t> </a:t>
            </a:r>
            <a:r>
              <a:rPr lang="ru-RU" sz="2800" dirty="0" err="1"/>
              <a:t>жыныста</a:t>
            </a:r>
            <a:r>
              <a:rPr lang="kk-KZ" sz="2800" dirty="0"/>
              <a:t>ғы</a:t>
            </a:r>
            <a:r>
              <a:rPr lang="ru-RU" sz="2800" dirty="0" err="1"/>
              <a:t>лардай</a:t>
            </a:r>
            <a:r>
              <a:rPr lang="ru-RU" sz="2800" dirty="0"/>
              <a:t>, </a:t>
            </a:r>
            <a:r>
              <a:rPr lang="ru-RU" sz="2800" dirty="0" err="1"/>
              <a:t>әртүстігімен</a:t>
            </a:r>
            <a:r>
              <a:rPr lang="ru-RU" sz="2800" dirty="0"/>
              <a:t> </a:t>
            </a:r>
            <a:r>
              <a:rPr lang="ru-RU" sz="2800" dirty="0" err="1"/>
              <a:t>немесе</a:t>
            </a:r>
            <a:r>
              <a:rPr lang="ru-RU" sz="2800" dirty="0"/>
              <a:t> </a:t>
            </a:r>
            <a:r>
              <a:rPr lang="ru-RU" sz="2800" dirty="0" err="1"/>
              <a:t>кейбір</a:t>
            </a:r>
            <a:r>
              <a:rPr lang="ru-RU" sz="2800" dirty="0"/>
              <a:t> </a:t>
            </a:r>
            <a:r>
              <a:rPr lang="ru-RU" sz="2800" dirty="0" err="1"/>
              <a:t>минералдардың</a:t>
            </a:r>
            <a:r>
              <a:rPr lang="ru-RU" sz="2800" dirty="0"/>
              <a:t> </a:t>
            </a:r>
            <a:r>
              <a:rPr lang="ru-RU" sz="2800" dirty="0" err="1"/>
              <a:t>басым</a:t>
            </a:r>
            <a:r>
              <a:rPr lang="ru-RU" sz="2800" dirty="0"/>
              <a:t> </a:t>
            </a:r>
            <a:r>
              <a:rPr lang="ru-RU" sz="2800" dirty="0" err="1"/>
              <a:t>мөлшерде</a:t>
            </a:r>
            <a:r>
              <a:rPr lang="ru-RU" sz="2800" dirty="0"/>
              <a:t> </a:t>
            </a:r>
            <a:r>
              <a:rPr lang="ru-RU" sz="2800" dirty="0" err="1"/>
              <a:t>таралуымен</a:t>
            </a:r>
            <a:r>
              <a:rPr lang="ru-RU" sz="2800" dirty="0"/>
              <a:t> </a:t>
            </a:r>
            <a:r>
              <a:rPr lang="ru-RU" sz="2800" dirty="0" err="1"/>
              <a:t>байқалады</a:t>
            </a:r>
            <a:r>
              <a:rPr lang="ru-RU" sz="2800" dirty="0"/>
              <a:t>. </a:t>
            </a:r>
            <a:r>
              <a:rPr lang="ru-RU" sz="2800" dirty="0" err="1"/>
              <a:t>Таужыныстар</a:t>
            </a:r>
            <a:r>
              <a:rPr lang="ru-RU" sz="2800" dirty="0"/>
              <a:t> қ</a:t>
            </a:r>
            <a:r>
              <a:rPr lang="kk-KZ" sz="2800" dirty="0"/>
              <a:t>ұ</a:t>
            </a:r>
            <a:r>
              <a:rPr lang="ru-RU" sz="2800" dirty="0" err="1"/>
              <a:t>рамының</a:t>
            </a:r>
            <a:r>
              <a:rPr lang="ru-RU" sz="2800" dirty="0"/>
              <a:t> </a:t>
            </a:r>
            <a:r>
              <a:rPr lang="kk-KZ" sz="2800" dirty="0"/>
              <a:t>ә</a:t>
            </a:r>
            <a:r>
              <a:rPr lang="ru-RU" sz="2800" dirty="0"/>
              <a:t>р </a:t>
            </a:r>
            <a:r>
              <a:rPr lang="ru-RU" sz="2800" dirty="0" err="1"/>
              <a:t>түрлілігі</a:t>
            </a:r>
            <a:r>
              <a:rPr lang="ru-RU" sz="2800" dirty="0"/>
              <a:t> </a:t>
            </a:r>
            <a:r>
              <a:rPr lang="ru-RU" sz="2800" dirty="0" err="1"/>
              <a:t>арқылы</a:t>
            </a:r>
            <a:r>
              <a:rPr lang="ru-RU" sz="2800" dirty="0"/>
              <a:t> </a:t>
            </a:r>
            <a:r>
              <a:rPr lang="ru-RU" sz="2800" dirty="0" err="1"/>
              <a:t>байқалатын</a:t>
            </a:r>
            <a:r>
              <a:rPr lang="ru-RU" sz="2800" dirty="0"/>
              <a:t> </a:t>
            </a:r>
            <a:r>
              <a:rPr lang="ru-RU" sz="2800" dirty="0" err="1"/>
              <a:t>қабат</a:t>
            </a:r>
            <a:r>
              <a:rPr lang="kk-KZ" sz="2800" dirty="0"/>
              <a:t>т</a:t>
            </a:r>
            <a:r>
              <a:rPr lang="ru-RU" sz="2800" dirty="0" err="1"/>
              <a:t>ылық</a:t>
            </a:r>
            <a:r>
              <a:rPr lang="ru-RU" sz="2800" dirty="0"/>
              <a:t>, </a:t>
            </a:r>
            <a:r>
              <a:rPr lang="ru-RU" sz="2800" dirty="0" err="1"/>
              <a:t>шөгіңді</a:t>
            </a:r>
            <a:r>
              <a:rPr lang="ru-RU" sz="2800" dirty="0"/>
              <a:t> </a:t>
            </a:r>
            <a:r>
              <a:rPr lang="ru-RU" sz="2800" dirty="0" err="1"/>
              <a:t>жыныста</a:t>
            </a:r>
            <a:r>
              <a:rPr lang="kk-KZ" sz="2800" dirty="0"/>
              <a:t>ғ</a:t>
            </a:r>
            <a:r>
              <a:rPr lang="ru-RU" sz="2800" dirty="0" err="1"/>
              <a:t>ылардай</a:t>
            </a:r>
            <a:r>
              <a:rPr lang="ru-RU" sz="2800" dirty="0"/>
              <a:t> </a:t>
            </a:r>
            <a:r>
              <a:rPr lang="ru-RU" sz="2800" dirty="0" err="1"/>
              <a:t>параллельді</a:t>
            </a:r>
            <a:r>
              <a:rPr lang="ru-RU" sz="2800" dirty="0"/>
              <a:t>, </a:t>
            </a:r>
            <a:r>
              <a:rPr lang="ru-RU" sz="2800" dirty="0" err="1"/>
              <a:t>қиғашты</a:t>
            </a:r>
            <a:r>
              <a:rPr lang="ru-RU" sz="2800" dirty="0"/>
              <a:t>, </a:t>
            </a:r>
            <a:r>
              <a:rPr lang="ru-RU" sz="2800" dirty="0" err="1"/>
              <a:t>линзатәріздесті</a:t>
            </a:r>
            <a:r>
              <a:rPr lang="ru-RU" sz="2800" dirty="0"/>
              <a:t> </a:t>
            </a:r>
            <a:r>
              <a:rPr lang="ru-RU" sz="2800" dirty="0" err="1"/>
              <a:t>және</a:t>
            </a:r>
            <a:r>
              <a:rPr lang="ru-RU" sz="2800" dirty="0"/>
              <a:t> </a:t>
            </a:r>
            <a:r>
              <a:rPr lang="ru-RU" sz="2800" dirty="0" err="1"/>
              <a:t>т.б</a:t>
            </a:r>
            <a:r>
              <a:rPr lang="ru-RU" sz="2800" dirty="0"/>
              <a:t>. </a:t>
            </a:r>
            <a:r>
              <a:rPr lang="ru-RU" sz="2800" dirty="0" err="1"/>
              <a:t>болып</a:t>
            </a:r>
            <a:r>
              <a:rPr lang="ru-RU" sz="2800" dirty="0"/>
              <a:t> </a:t>
            </a:r>
            <a:r>
              <a:rPr lang="ru-RU" sz="2800" dirty="0" err="1"/>
              <a:t>келеді</a:t>
            </a:r>
            <a:r>
              <a:rPr lang="ru-RU" sz="2800" dirty="0"/>
              <a:t>. Жеке </a:t>
            </a:r>
            <a:r>
              <a:rPr lang="ru-RU" sz="2800" dirty="0" err="1"/>
              <a:t>жағдайларда</a:t>
            </a:r>
            <a:r>
              <a:rPr lang="ru-RU" sz="2800" dirty="0"/>
              <a:t> </a:t>
            </a:r>
            <a:r>
              <a:rPr lang="ru-RU" sz="2800" dirty="0" err="1"/>
              <a:t>ритмикалық</a:t>
            </a:r>
            <a:r>
              <a:rPr lang="ru-RU" sz="2800" dirty="0"/>
              <a:t> қ</a:t>
            </a:r>
            <a:r>
              <a:rPr lang="kk-KZ" sz="2800" dirty="0"/>
              <a:t>ұ</a:t>
            </a:r>
            <a:r>
              <a:rPr lang="ru-RU" sz="2800" dirty="0" err="1"/>
              <a:t>рылысты</a:t>
            </a:r>
            <a:r>
              <a:rPr lang="ru-RU" sz="2800" dirty="0"/>
              <a:t> </a:t>
            </a:r>
            <a:r>
              <a:rPr lang="ru-RU" sz="2800" dirty="0" err="1"/>
              <a:t>болып</a:t>
            </a:r>
            <a:r>
              <a:rPr lang="ru-RU" sz="2800" dirty="0"/>
              <a:t>, </a:t>
            </a:r>
            <a:r>
              <a:rPr lang="ru-RU" sz="2800" dirty="0" err="1"/>
              <a:t>әр</a:t>
            </a:r>
            <a:r>
              <a:rPr lang="ru-RU" sz="2800" dirty="0"/>
              <a:t> </a:t>
            </a:r>
            <a:r>
              <a:rPr lang="ru-RU" sz="2800" dirty="0" err="1"/>
              <a:t>түрлі</a:t>
            </a:r>
            <a:r>
              <a:rPr lang="ru-RU" sz="2800" dirty="0"/>
              <a:t> қ</a:t>
            </a:r>
            <a:r>
              <a:rPr lang="kk-KZ" sz="2800" dirty="0"/>
              <a:t>ұ</a:t>
            </a:r>
            <a:r>
              <a:rPr lang="ru-RU" sz="2800" dirty="0" err="1"/>
              <a:t>рамды</a:t>
            </a:r>
            <a:r>
              <a:rPr lang="ru-RU" sz="2800" dirty="0"/>
              <a:t> </a:t>
            </a:r>
            <a:r>
              <a:rPr lang="ru-RU" sz="2800" dirty="0" err="1"/>
              <a:t>таужыныстар</a:t>
            </a:r>
            <a:r>
              <a:rPr lang="ru-RU" sz="2800" dirty="0"/>
              <a:t> </a:t>
            </a:r>
            <a:r>
              <a:rPr lang="ru-RU" sz="2800" dirty="0" err="1"/>
              <a:t>алмасуы</a:t>
            </a:r>
            <a:r>
              <a:rPr lang="ru-RU" sz="2800" dirty="0"/>
              <a:t> </a:t>
            </a:r>
            <a:r>
              <a:rPr lang="ru-RU" sz="2800" dirty="0" err="1"/>
              <a:t>байқалды</a:t>
            </a:r>
            <a:r>
              <a:rPr lang="ru-RU" sz="2800"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Метаморфты</a:t>
            </a:r>
            <a:r>
              <a:rPr lang="ru-RU" dirty="0"/>
              <a:t> </a:t>
            </a:r>
            <a:r>
              <a:rPr lang="ru-RU" dirty="0" err="1"/>
              <a:t>қабаттарды</a:t>
            </a:r>
            <a:r>
              <a:rPr lang="ru-RU" dirty="0"/>
              <a:t> страт</a:t>
            </a:r>
            <a:r>
              <a:rPr lang="kk-KZ" dirty="0"/>
              <a:t>и</a:t>
            </a:r>
            <a:r>
              <a:rPr lang="ru-RU" dirty="0" err="1"/>
              <a:t>графиялық</a:t>
            </a:r>
            <a:r>
              <a:rPr lang="ru-RU" dirty="0"/>
              <a:t> </a:t>
            </a:r>
            <a:r>
              <a:rPr lang="ru-RU" dirty="0" err="1"/>
              <a:t>бөлшектеу</a:t>
            </a:r>
            <a:endParaRPr lang="ru-RU" dirty="0"/>
          </a:p>
        </p:txBody>
      </p:sp>
      <p:sp>
        <p:nvSpPr>
          <p:cNvPr id="3" name="Объект 2"/>
          <p:cNvSpPr>
            <a:spLocks noGrp="1"/>
          </p:cNvSpPr>
          <p:nvPr>
            <p:ph idx="1"/>
          </p:nvPr>
        </p:nvSpPr>
        <p:spPr/>
        <p:txBody>
          <a:bodyPr>
            <a:normAutofit fontScale="70000" lnSpcReduction="20000"/>
          </a:bodyPr>
          <a:lstStyle/>
          <a:p>
            <a:r>
              <a:rPr lang="ru-RU" dirty="0" err="1"/>
              <a:t>Метаморфты</a:t>
            </a:r>
            <a:r>
              <a:rPr lang="ru-RU" dirty="0"/>
              <a:t> </a:t>
            </a:r>
            <a:r>
              <a:rPr lang="ru-RU" dirty="0" err="1"/>
              <a:t>докембрийлік</a:t>
            </a:r>
            <a:r>
              <a:rPr lang="ru-RU" dirty="0"/>
              <a:t> ком</a:t>
            </a:r>
            <a:r>
              <a:rPr lang="kk-KZ" dirty="0"/>
              <a:t>пл</a:t>
            </a:r>
            <a:r>
              <a:rPr lang="ru-RU" dirty="0" err="1"/>
              <a:t>екстердің</a:t>
            </a:r>
            <a:r>
              <a:rPr lang="ru-RU" dirty="0"/>
              <a:t> </a:t>
            </a:r>
            <a:r>
              <a:rPr lang="ru-RU" dirty="0" err="1"/>
              <a:t>жасын</a:t>
            </a:r>
            <a:r>
              <a:rPr lang="ru-RU" dirty="0"/>
              <a:t> </a:t>
            </a:r>
            <a:r>
              <a:rPr lang="ru-RU" dirty="0" err="1"/>
              <a:t>ажырату</a:t>
            </a:r>
            <a:r>
              <a:rPr lang="ru-RU" dirty="0"/>
              <a:t> </a:t>
            </a:r>
            <a:r>
              <a:rPr lang="ru-RU" dirty="0" err="1"/>
              <a:t>біраз</a:t>
            </a:r>
            <a:r>
              <a:rPr lang="ru-RU" dirty="0"/>
              <a:t> </a:t>
            </a:r>
            <a:r>
              <a:rPr lang="ru-RU" dirty="0" err="1"/>
              <a:t>қиынш</a:t>
            </a:r>
            <a:r>
              <a:rPr lang="kk-KZ" dirty="0"/>
              <a:t>ы</a:t>
            </a:r>
            <a:r>
              <a:rPr lang="ru-RU" dirty="0" err="1"/>
              <a:t>лықтар</a:t>
            </a:r>
            <a:r>
              <a:rPr lang="ru-RU" dirty="0"/>
              <a:t> </a:t>
            </a:r>
            <a:r>
              <a:rPr lang="ru-RU" dirty="0" err="1"/>
              <a:t>туғызады</a:t>
            </a:r>
            <a:r>
              <a:rPr lang="ru-RU" dirty="0"/>
              <a:t>. </a:t>
            </a:r>
            <a:r>
              <a:rPr lang="ru-RU" dirty="0" err="1"/>
              <a:t>Оның</a:t>
            </a:r>
            <a:r>
              <a:rPr lang="ru-RU" dirty="0"/>
              <a:t> </a:t>
            </a:r>
            <a:r>
              <a:rPr lang="ru-RU" dirty="0" err="1"/>
              <a:t>негізгі</a:t>
            </a:r>
            <a:r>
              <a:rPr lang="ru-RU" dirty="0"/>
              <a:t> </a:t>
            </a:r>
            <a:r>
              <a:rPr lang="ru-RU" dirty="0" err="1"/>
              <a:t>себебі</a:t>
            </a:r>
            <a:r>
              <a:rPr lang="ru-RU" dirty="0"/>
              <a:t> </a:t>
            </a:r>
            <a:r>
              <a:rPr lang="ru-RU" dirty="0" err="1"/>
              <a:t>биостратиграфиялық</a:t>
            </a:r>
            <a:r>
              <a:rPr lang="ru-RU" dirty="0"/>
              <a:t> </a:t>
            </a:r>
            <a:r>
              <a:rPr lang="ru-RU" dirty="0" err="1"/>
              <a:t>әдісті</a:t>
            </a:r>
            <a:r>
              <a:rPr lang="ru-RU" dirty="0"/>
              <a:t> </a:t>
            </a:r>
            <a:r>
              <a:rPr lang="ru-RU" dirty="0" err="1"/>
              <a:t>қоддану</a:t>
            </a:r>
            <a:r>
              <a:rPr lang="ru-RU" dirty="0"/>
              <a:t> </a:t>
            </a:r>
            <a:r>
              <a:rPr lang="ru-RU" dirty="0" err="1"/>
              <a:t>мүмкінші</a:t>
            </a:r>
            <a:r>
              <a:rPr lang="kk-KZ" dirty="0"/>
              <a:t>лігі</a:t>
            </a:r>
            <a:r>
              <a:rPr lang="ru-RU" dirty="0"/>
              <a:t> </a:t>
            </a:r>
            <a:r>
              <a:rPr lang="ru-RU" dirty="0" err="1"/>
              <a:t>жоқтығы</a:t>
            </a:r>
            <a:r>
              <a:rPr lang="ru-RU" dirty="0"/>
              <a:t>. </a:t>
            </a:r>
            <a:r>
              <a:rPr lang="ru-RU" dirty="0" err="1"/>
              <a:t>Қазіргі</a:t>
            </a:r>
            <a:r>
              <a:rPr lang="ru-RU" dirty="0"/>
              <a:t> </a:t>
            </a:r>
            <a:r>
              <a:rPr lang="ru-RU" dirty="0" err="1"/>
              <a:t>кезде</a:t>
            </a:r>
            <a:r>
              <a:rPr lang="ru-RU" dirty="0"/>
              <a:t> </a:t>
            </a:r>
            <a:r>
              <a:rPr lang="ru-RU" dirty="0" err="1"/>
              <a:t>радиометриялық</a:t>
            </a:r>
            <a:r>
              <a:rPr lang="ru-RU" dirty="0"/>
              <a:t> </a:t>
            </a:r>
            <a:r>
              <a:rPr lang="kk-KZ" dirty="0"/>
              <a:t>ә</a:t>
            </a:r>
            <a:r>
              <a:rPr lang="ru-RU" dirty="0" err="1"/>
              <a:t>діс</a:t>
            </a:r>
            <a:r>
              <a:rPr lang="ru-RU" dirty="0"/>
              <a:t> </a:t>
            </a:r>
            <a:r>
              <a:rPr lang="ru-RU" dirty="0" err="1"/>
              <a:t>кеңінен</a:t>
            </a:r>
            <a:r>
              <a:rPr lang="ru-RU" dirty="0"/>
              <a:t> </a:t>
            </a:r>
            <a:r>
              <a:rPr lang="ru-RU" dirty="0" err="1"/>
              <a:t>қолданылуда</a:t>
            </a:r>
            <a:r>
              <a:rPr lang="ru-RU" dirty="0"/>
              <a:t>, </a:t>
            </a:r>
            <a:r>
              <a:rPr lang="ru-RU" dirty="0" err="1"/>
              <a:t>сонда</a:t>
            </a:r>
            <a:r>
              <a:rPr lang="ru-RU" dirty="0"/>
              <a:t> да </a:t>
            </a:r>
            <a:r>
              <a:rPr lang="ru-RU" dirty="0" err="1"/>
              <a:t>метаморфтық</a:t>
            </a:r>
            <a:r>
              <a:rPr lang="ru-RU" dirty="0"/>
              <a:t> </a:t>
            </a:r>
            <a:r>
              <a:rPr lang="ru-RU" dirty="0" err="1"/>
              <a:t>қабаттардың</a:t>
            </a:r>
            <a:r>
              <a:rPr lang="ru-RU" dirty="0"/>
              <a:t> </a:t>
            </a:r>
            <a:r>
              <a:rPr lang="ru-RU" dirty="0" err="1"/>
              <a:t>салыстырмалы</a:t>
            </a:r>
            <a:r>
              <a:rPr lang="ru-RU" dirty="0"/>
              <a:t> </a:t>
            </a:r>
            <a:r>
              <a:rPr lang="ru-RU" dirty="0" err="1"/>
              <a:t>жасы</a:t>
            </a:r>
            <a:r>
              <a:rPr lang="ru-RU" dirty="0"/>
              <a:t> </a:t>
            </a:r>
            <a:r>
              <a:rPr lang="ru-RU" dirty="0" err="1"/>
              <a:t>төмендегі</a:t>
            </a:r>
            <a:r>
              <a:rPr lang="ru-RU" dirty="0"/>
              <a:t> </a:t>
            </a:r>
            <a:r>
              <a:rPr lang="ru-RU" dirty="0" err="1"/>
              <a:t>белгілерде</a:t>
            </a:r>
            <a:r>
              <a:rPr lang="ru-RU" dirty="0"/>
              <a:t> </a:t>
            </a:r>
            <a:r>
              <a:rPr lang="ru-RU" dirty="0" err="1"/>
              <a:t>қодданылатындығын</a:t>
            </a:r>
            <a:r>
              <a:rPr lang="ru-RU" dirty="0"/>
              <a:t> </a:t>
            </a:r>
            <a:r>
              <a:rPr lang="ru-RU" dirty="0" err="1"/>
              <a:t>айту</a:t>
            </a:r>
            <a:r>
              <a:rPr lang="ru-RU" dirty="0"/>
              <a:t> </a:t>
            </a:r>
            <a:r>
              <a:rPr lang="ru-RU" dirty="0" err="1"/>
              <a:t>қажет</a:t>
            </a:r>
            <a:r>
              <a:rPr lang="ru-RU" dirty="0"/>
              <a:t>:</a:t>
            </a:r>
          </a:p>
          <a:p>
            <a:pPr lvl="0"/>
            <a:r>
              <a:rPr lang="kk-KZ" dirty="0"/>
              <a:t>метаморфтық қабатгар арасындағы ірі бұрыштық үйлесімсіздік;</a:t>
            </a:r>
            <a:endParaRPr lang="ru-RU" dirty="0"/>
          </a:p>
          <a:p>
            <a:pPr lvl="0"/>
            <a:r>
              <a:rPr lang="kk-KZ" dirty="0"/>
              <a:t>қима бөліктерінің бір бөлігінде өзіндік текті жыныстардың болуы, ал басқа бөлігінде түсіп қалуы;</a:t>
            </a:r>
            <a:endParaRPr lang="ru-RU" dirty="0"/>
          </a:p>
          <a:p>
            <a:pPr lvl="0"/>
            <a:r>
              <a:rPr lang="kk-KZ" dirty="0"/>
              <a:t>зерттелінген комплексте ерекше және тұрақты құрамды жыныстардың болуы (мысалы, қалың қабатты кварциттер,  карбонатты қабаттар,  вулканогенді жыныстар (порфироид, көктүсті жьшыстар, ж.т.б.);</a:t>
            </a:r>
            <a:endParaRPr lang="ru-RU" dirty="0"/>
          </a:p>
          <a:p>
            <a:r>
              <a:rPr lang="kk-KZ" dirty="0"/>
              <a:t>4) жыныстар метаморфизмі сатысының әр түрлігі</a:t>
            </a:r>
            <a:r>
              <a:rPr lang="kk-KZ" dirty="0" smtClean="0"/>
              <a:t>.</a:t>
            </a:r>
            <a:endParaRPr lang="ru-RU" dirty="0"/>
          </a:p>
        </p:txBody>
      </p:sp>
    </p:spTree>
    <p:extLst>
      <p:ext uri="{BB962C8B-B14F-4D97-AF65-F5344CB8AC3E}">
        <p14:creationId xmlns:p14="http://schemas.microsoft.com/office/powerpoint/2010/main" val="811611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kk-KZ" sz="3200" dirty="0"/>
              <a:t>Метаморфты қабаттардың ішкі құрылымдары</a:t>
            </a:r>
            <a:endParaRPr lang="ru-RU" sz="3200" dirty="0"/>
          </a:p>
        </p:txBody>
      </p:sp>
      <p:sp>
        <p:nvSpPr>
          <p:cNvPr id="3" name="Объект 2"/>
          <p:cNvSpPr>
            <a:spLocks noGrp="1"/>
          </p:cNvSpPr>
          <p:nvPr>
            <p:ph idx="1"/>
          </p:nvPr>
        </p:nvSpPr>
        <p:spPr/>
        <p:txBody>
          <a:bodyPr/>
          <a:lstStyle/>
          <a:p>
            <a:r>
              <a:rPr lang="kk-KZ" dirty="0"/>
              <a:t>Метаморфты қабаттар көлемінде дамыған қатпарлықтар өздерінің пішіні мен мөлшерлеріне байланысты әр түрлі болып келеді. Мұнда көлденеңі ондаған километрлерге жететін жай қатпарлар, өте күрделі және пішіні тұрақты емес аныстың қатпарлары мен саниректелген (бұйраланған) ұсақ қатпарлар кездеседі.</a:t>
            </a:r>
            <a:endParaRPr lang="ru-RU" dirty="0"/>
          </a:p>
          <a:p>
            <a:endParaRPr lang="ru-RU" dirty="0"/>
          </a:p>
        </p:txBody>
      </p:sp>
    </p:spTree>
    <p:extLst>
      <p:ext uri="{BB962C8B-B14F-4D97-AF65-F5344CB8AC3E}">
        <p14:creationId xmlns:p14="http://schemas.microsoft.com/office/powerpoint/2010/main" val="306672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Autofit/>
          </a:bodyPr>
          <a:lstStyle/>
          <a:p>
            <a:pPr algn="l"/>
            <a:r>
              <a:rPr lang="kk-KZ" sz="2800" dirty="0"/>
              <a:t>Метаморфты	жыныстар текстуралары: </a:t>
            </a:r>
            <a:r>
              <a:rPr lang="kk-KZ" sz="2800" dirty="0" smtClean="0"/>
              <a:t/>
            </a:r>
            <a:br>
              <a:rPr lang="kk-KZ" sz="2800" dirty="0" smtClean="0"/>
            </a:br>
            <a:r>
              <a:rPr lang="kk-KZ" sz="2800" dirty="0" smtClean="0"/>
              <a:t>а-жазықты-параллельді</a:t>
            </a:r>
            <a:r>
              <a:rPr lang="kk-KZ" sz="2800" dirty="0"/>
              <a:t>; </a:t>
            </a:r>
            <a:r>
              <a:rPr lang="kk-KZ" sz="2800" dirty="0" smtClean="0"/>
              <a:t/>
            </a:r>
            <a:br>
              <a:rPr lang="kk-KZ" sz="2800" dirty="0" smtClean="0"/>
            </a:br>
            <a:r>
              <a:rPr lang="kk-KZ" sz="2800" dirty="0" smtClean="0"/>
              <a:t>б-сызықты-жазықты</a:t>
            </a:r>
            <a:r>
              <a:rPr lang="kk-KZ" sz="2800" dirty="0"/>
              <a:t>; </a:t>
            </a:r>
            <a:r>
              <a:rPr lang="kk-KZ" sz="2800" dirty="0" smtClean="0"/>
              <a:t/>
            </a:r>
            <a:br>
              <a:rPr lang="kk-KZ" sz="2800" dirty="0" smtClean="0"/>
            </a:br>
            <a:r>
              <a:rPr lang="kk-KZ" sz="2800" dirty="0" smtClean="0"/>
              <a:t>в-сызықты-параллельді </a:t>
            </a:r>
            <a:r>
              <a:rPr lang="kk-KZ" sz="2800" dirty="0"/>
              <a:t>немесе сызықты	</a:t>
            </a:r>
            <a:endParaRPr lang="ru-RU" sz="2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0000"/>
          <a:stretch/>
        </p:blipFill>
        <p:spPr bwMode="auto">
          <a:xfrm>
            <a:off x="874712" y="3284984"/>
            <a:ext cx="1825080" cy="172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9148" y="3284984"/>
            <a:ext cx="1448916" cy="172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475" y="3284985"/>
            <a:ext cx="1598885" cy="1728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837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217443"/>
          </a:xfrm>
        </p:spPr>
        <p:txBody>
          <a:bodyPr>
            <a:normAutofit fontScale="77500" lnSpcReduction="20000"/>
          </a:bodyPr>
          <a:lstStyle/>
          <a:p>
            <a:r>
              <a:rPr lang="kk-KZ" u="sng" dirty="0"/>
              <a:t>Будинаждар</a:t>
            </a:r>
            <a:r>
              <a:rPr lang="kk-KZ" dirty="0"/>
              <a:t> (фр. </a:t>
            </a:r>
            <a:r>
              <a:rPr lang="kk-KZ" smtClean="0"/>
              <a:t>шұжық</a:t>
            </a:r>
            <a:r>
              <a:rPr lang="kk-KZ" dirty="0"/>
              <a:t>, білік) тектоникалық қысымдар нәтижесінде мығьм, мықты таужыныстар қабаттарының (дайкалар, желілер, эффузивтер ж.т.б.) бөлектенген линзатәріздес бөлшектерге бөлініп, созылымдық, иілімдік қасиеттері жоғары жыныстардың жанап ағып өтуі нәтижесінде пайда болған құрылымдар. Сөйтіп будинаждар механикалық қасиеттері әр турлі қабаттар арасында пайда болады. Мұндай құбылыстар, есіресе қатпарлы аймақтарда аса кен дамыған. Онда мәрмәртасты әктастар, амфиболит сияқты мығым жыныстарды иіліңділігі жоғары слюдалы жіктастар мен гнейстер қуалай ағып өтіп будиндер түзеді. Будиндердің ұзын осі көбінесе қатпарлар топсасына параллель келеді. Мөлшері көбінесе бірнеше мм 8-10 м жетеді, кейбір жағдайда 10-100 дейін метрлерге жетеді</a:t>
            </a:r>
            <a:r>
              <a:rPr lang="kk-KZ" dirty="0" smtClean="0"/>
              <a:t>.</a:t>
            </a:r>
            <a:endParaRPr lang="ru-RU" dirty="0"/>
          </a:p>
        </p:txBody>
      </p:sp>
    </p:spTree>
    <p:extLst>
      <p:ext uri="{BB962C8B-B14F-4D97-AF65-F5344CB8AC3E}">
        <p14:creationId xmlns:p14="http://schemas.microsoft.com/office/powerpoint/2010/main" val="36572754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719</TotalTime>
  <Words>434</Words>
  <Application>Microsoft Office PowerPoint</Application>
  <PresentationFormat>Экран (4:3)</PresentationFormat>
  <Paragraphs>14</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Метаморфты жыныстардың жатыс пішіндері 12 дәріс</vt:lpstr>
      <vt:lpstr>Презентация PowerPoint</vt:lpstr>
      <vt:lpstr>Презентация PowerPoint</vt:lpstr>
      <vt:lpstr>Метаморфты қабаттарды стратиграфиялық бөлшектеу</vt:lpstr>
      <vt:lpstr>Метаморфты қабаттардың ішкі құрылымдары</vt:lpstr>
      <vt:lpstr>Метаморфты жыныстар текстуралары:  а-жазықты-параллельді;  б-сызықты-жазықты;  в-сызықты-параллельді немесе сызықты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ИНТРУЗИВНЫЕ ПОРОДЫ И ИХ ИЗОБРАЖЕНИЕ НА ГЕОЛОГИЧЕСКОЙ КАРТЕ</dc:title>
  <dc:creator>Наташа</dc:creator>
  <cp:lastModifiedBy>User</cp:lastModifiedBy>
  <cp:revision>9</cp:revision>
  <dcterms:created xsi:type="dcterms:W3CDTF">2015-01-27T11:19:40Z</dcterms:created>
  <dcterms:modified xsi:type="dcterms:W3CDTF">2016-03-08T09:05:51Z</dcterms:modified>
</cp:coreProperties>
</file>