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3300"/>
    <a:srgbClr val="0066FF"/>
    <a:srgbClr val="333399"/>
    <a:srgbClr val="FFCC00"/>
    <a:srgbClr val="FFFF00"/>
    <a:srgbClr val="008000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7.wmf"/><Relationship Id="rId1" Type="http://schemas.openxmlformats.org/officeDocument/2006/relationships/image" Target="../media/image14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5.wmf"/><Relationship Id="rId1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.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" name="Рисунок 3" descr="minisp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.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Рисунок 5" descr="minispir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.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Щелчок правит образец заголовка</a:t>
            </a:r>
          </a:p>
        </p:txBody>
      </p:sp>
      <p:sp>
        <p:nvSpPr>
          <p:cNvPr id="3079" name="Прямоуг.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Щелчок правит образец подзаголовка</a:t>
            </a:r>
          </a:p>
        </p:txBody>
      </p:sp>
      <p:sp>
        <p:nvSpPr>
          <p:cNvPr id="8" name="Прямоуг. 8"/>
          <p:cNvSpPr>
            <a:spLocks noGrp="1" noChangeArrowheads="1"/>
          </p:cNvSpPr>
          <p:nvPr>
            <p:ph type="dt" sz="half" idx="10"/>
          </p:nvPr>
        </p:nvSpPr>
        <p:spPr>
          <a:xfrm>
            <a:off x="1117600" y="6115050"/>
            <a:ext cx="19304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Прямоуг.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115050"/>
            <a:ext cx="28448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Прямоуг.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115050"/>
            <a:ext cx="1828800" cy="51435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mtClean="0"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fld id="{190851CF-0C0D-487A-A9EE-7EF8ADE84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DEA9B-BAAB-49D2-A586-5DE036795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D2B75-B05E-41E1-BFC0-80F2F20D0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BC29F-DA07-4D6A-AE8E-28DBA4B21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FA521-C243-4ABA-92E2-79FB6BE64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5E1E9-529C-4D82-993B-3B08304D51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98600-3EF6-4F4D-90D9-28764A6A6A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5A632-C60F-420F-837D-9F2A7A83E1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03A0E-B7C8-4BB9-A96C-E86C7C169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3A74E-69A3-4934-B80B-34DD6147E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40005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40005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Прямоуг.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Прямоуг.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2631E-19BE-4B30-85A9-C9E805F93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Группа 2"/>
          <p:cNvGrpSpPr>
            <a:grpSpLocks/>
          </p:cNvGrpSpPr>
          <p:nvPr/>
        </p:nvGrpSpPr>
        <p:grpSpPr bwMode="auto">
          <a:xfrm>
            <a:off x="0" y="50800"/>
            <a:ext cx="8926513" cy="6743700"/>
            <a:chOff x="0" y="42"/>
            <a:chExt cx="4217" cy="5664"/>
          </a:xfrm>
        </p:grpSpPr>
        <p:grpSp>
          <p:nvGrpSpPr>
            <p:cNvPr id="1032" name="Группа 3"/>
            <p:cNvGrpSpPr>
              <a:grpSpLocks/>
            </p:cNvGrpSpPr>
            <p:nvPr/>
          </p:nvGrpSpPr>
          <p:grpSpPr bwMode="auto">
            <a:xfrm>
              <a:off x="0" y="42"/>
              <a:ext cx="4217" cy="5664"/>
              <a:chOff x="0" y="42"/>
              <a:chExt cx="4217" cy="5664"/>
            </a:xfrm>
          </p:grpSpPr>
          <p:sp>
            <p:nvSpPr>
              <p:cNvPr id="1056" name="Прямоуг. 4"/>
              <p:cNvSpPr>
                <a:spLocks noChangeArrowheads="1"/>
              </p:cNvSpPr>
              <p:nvPr/>
            </p:nvSpPr>
            <p:spPr bwMode="ltGray">
              <a:xfrm>
                <a:off x="250" y="169"/>
                <a:ext cx="3967" cy="543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57" name="Рисунок 5" descr="minispir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ltGray">
              <a:xfrm>
                <a:off x="0" y="42"/>
                <a:ext cx="558" cy="3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8" name="Прямоуг. 6"/>
              <p:cNvSpPr>
                <a:spLocks noChangeArrowheads="1"/>
              </p:cNvSpPr>
              <p:nvPr/>
            </p:nvSpPr>
            <p:spPr bwMode="ltGray">
              <a:xfrm>
                <a:off x="282" y="3468"/>
                <a:ext cx="492" cy="38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59" name="Рисунок 7" descr="minispir"/>
              <p:cNvPicPr>
                <a:picLocks noChangeAspect="1" noChangeArrowheads="1"/>
              </p:cNvPicPr>
              <p:nvPr/>
            </p:nvPicPr>
            <p:blipFill>
              <a:blip r:embed="rId13"/>
              <a:srcRect t="39999"/>
              <a:stretch>
                <a:fillRect/>
              </a:stretch>
            </p:blipFill>
            <p:spPr bwMode="ltGray">
              <a:xfrm>
                <a:off x="0" y="3546"/>
                <a:ext cx="558" cy="2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33" name="Группа 8"/>
            <p:cNvGrpSpPr>
              <a:grpSpLocks/>
            </p:cNvGrpSpPr>
            <p:nvPr/>
          </p:nvGrpSpPr>
          <p:grpSpPr bwMode="auto">
            <a:xfrm>
              <a:off x="543" y="1296"/>
              <a:ext cx="3658" cy="4032"/>
              <a:chOff x="198" y="1296"/>
              <a:chExt cx="3658" cy="4032"/>
            </a:xfrm>
          </p:grpSpPr>
          <p:sp>
            <p:nvSpPr>
              <p:cNvPr id="1034" name="Линия 9"/>
              <p:cNvSpPr>
                <a:spLocks noChangeShapeType="1"/>
              </p:cNvSpPr>
              <p:nvPr/>
            </p:nvSpPr>
            <p:spPr bwMode="ltGray">
              <a:xfrm>
                <a:off x="198" y="129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5" name="Линия 10"/>
              <p:cNvSpPr>
                <a:spLocks noChangeShapeType="1"/>
              </p:cNvSpPr>
              <p:nvPr/>
            </p:nvSpPr>
            <p:spPr bwMode="ltGray">
              <a:xfrm>
                <a:off x="198" y="148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" name="Линия 11"/>
              <p:cNvSpPr>
                <a:spLocks noChangeShapeType="1"/>
              </p:cNvSpPr>
              <p:nvPr/>
            </p:nvSpPr>
            <p:spPr bwMode="ltGray">
              <a:xfrm>
                <a:off x="198" y="168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" name="Линия 12"/>
              <p:cNvSpPr>
                <a:spLocks noChangeShapeType="1"/>
              </p:cNvSpPr>
              <p:nvPr/>
            </p:nvSpPr>
            <p:spPr bwMode="ltGray">
              <a:xfrm>
                <a:off x="198" y="187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8" name="Линия 13"/>
              <p:cNvSpPr>
                <a:spLocks noChangeShapeType="1"/>
              </p:cNvSpPr>
              <p:nvPr/>
            </p:nvSpPr>
            <p:spPr bwMode="ltGray">
              <a:xfrm>
                <a:off x="198" y="206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9" name="Линия 14"/>
              <p:cNvSpPr>
                <a:spLocks noChangeShapeType="1"/>
              </p:cNvSpPr>
              <p:nvPr/>
            </p:nvSpPr>
            <p:spPr bwMode="ltGray">
              <a:xfrm>
                <a:off x="198" y="225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0" name="Линия 15"/>
              <p:cNvSpPr>
                <a:spLocks noChangeShapeType="1"/>
              </p:cNvSpPr>
              <p:nvPr/>
            </p:nvSpPr>
            <p:spPr bwMode="ltGray">
              <a:xfrm>
                <a:off x="198" y="244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1" name="Линия 16"/>
              <p:cNvSpPr>
                <a:spLocks noChangeShapeType="1"/>
              </p:cNvSpPr>
              <p:nvPr/>
            </p:nvSpPr>
            <p:spPr bwMode="ltGray">
              <a:xfrm>
                <a:off x="198" y="264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2" name="Линия 17"/>
              <p:cNvSpPr>
                <a:spLocks noChangeShapeType="1"/>
              </p:cNvSpPr>
              <p:nvPr/>
            </p:nvSpPr>
            <p:spPr bwMode="ltGray">
              <a:xfrm>
                <a:off x="198" y="283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3" name="Линия 18"/>
              <p:cNvSpPr>
                <a:spLocks noChangeShapeType="1"/>
              </p:cNvSpPr>
              <p:nvPr/>
            </p:nvSpPr>
            <p:spPr bwMode="ltGray">
              <a:xfrm>
                <a:off x="198" y="302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4" name="Линия 19"/>
              <p:cNvSpPr>
                <a:spLocks noChangeShapeType="1"/>
              </p:cNvSpPr>
              <p:nvPr/>
            </p:nvSpPr>
            <p:spPr bwMode="ltGray">
              <a:xfrm>
                <a:off x="198" y="321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5" name="Линия 20"/>
              <p:cNvSpPr>
                <a:spLocks noChangeShapeType="1"/>
              </p:cNvSpPr>
              <p:nvPr/>
            </p:nvSpPr>
            <p:spPr bwMode="ltGray">
              <a:xfrm>
                <a:off x="198" y="340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6" name="Линия 21"/>
              <p:cNvSpPr>
                <a:spLocks noChangeShapeType="1"/>
              </p:cNvSpPr>
              <p:nvPr/>
            </p:nvSpPr>
            <p:spPr bwMode="ltGray">
              <a:xfrm>
                <a:off x="198" y="360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7" name="Линия 22"/>
              <p:cNvSpPr>
                <a:spLocks noChangeShapeType="1"/>
              </p:cNvSpPr>
              <p:nvPr/>
            </p:nvSpPr>
            <p:spPr bwMode="ltGray">
              <a:xfrm>
                <a:off x="198" y="379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8" name="Линия 23"/>
              <p:cNvSpPr>
                <a:spLocks noChangeShapeType="1"/>
              </p:cNvSpPr>
              <p:nvPr/>
            </p:nvSpPr>
            <p:spPr bwMode="ltGray">
              <a:xfrm>
                <a:off x="198" y="398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9" name="Линия 24"/>
              <p:cNvSpPr>
                <a:spLocks noChangeShapeType="1"/>
              </p:cNvSpPr>
              <p:nvPr/>
            </p:nvSpPr>
            <p:spPr bwMode="ltGray">
              <a:xfrm>
                <a:off x="198" y="417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0" name="Линия 25"/>
              <p:cNvSpPr>
                <a:spLocks noChangeShapeType="1"/>
              </p:cNvSpPr>
              <p:nvPr/>
            </p:nvSpPr>
            <p:spPr bwMode="ltGray">
              <a:xfrm>
                <a:off x="198" y="436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1" name="Линия 26"/>
              <p:cNvSpPr>
                <a:spLocks noChangeShapeType="1"/>
              </p:cNvSpPr>
              <p:nvPr/>
            </p:nvSpPr>
            <p:spPr bwMode="ltGray">
              <a:xfrm>
                <a:off x="198" y="4560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2" name="Линия 27"/>
              <p:cNvSpPr>
                <a:spLocks noChangeShapeType="1"/>
              </p:cNvSpPr>
              <p:nvPr/>
            </p:nvSpPr>
            <p:spPr bwMode="ltGray">
              <a:xfrm>
                <a:off x="198" y="4752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3" name="Линия 28"/>
              <p:cNvSpPr>
                <a:spLocks noChangeShapeType="1"/>
              </p:cNvSpPr>
              <p:nvPr/>
            </p:nvSpPr>
            <p:spPr bwMode="ltGray">
              <a:xfrm>
                <a:off x="198" y="4944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4" name="Линия 29"/>
              <p:cNvSpPr>
                <a:spLocks noChangeShapeType="1"/>
              </p:cNvSpPr>
              <p:nvPr/>
            </p:nvSpPr>
            <p:spPr bwMode="ltGray">
              <a:xfrm>
                <a:off x="198" y="5136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5" name="Линия 30"/>
              <p:cNvSpPr>
                <a:spLocks noChangeShapeType="1"/>
              </p:cNvSpPr>
              <p:nvPr/>
            </p:nvSpPr>
            <p:spPr bwMode="ltGray">
              <a:xfrm>
                <a:off x="198" y="5328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027" name="Прямоуг. 31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000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8" name="Прямоуг.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716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81" name="Прямоуг.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400" y="61579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2" name="Прямоуг.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157913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3" name="Прямоуг.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579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CC58330B-1885-466A-B6EB-A7537E953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jpeg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.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b="1" u="sng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Трудовая деятельность</a:t>
            </a:r>
            <a:endParaRPr lang="ru-RU" dirty="0" smtClean="0">
              <a:solidFill>
                <a:srgbClr val="99003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Материальное производство</a:t>
            </a:r>
          </a:p>
        </p:txBody>
      </p:sp>
      <p:sp>
        <p:nvSpPr>
          <p:cNvPr id="4099" name="Объект WordArt 3"/>
          <p:cNvSpPr>
            <a:spLocks noChangeArrowheads="1" noChangeShapeType="1" noTextEdit="1"/>
          </p:cNvSpPr>
          <p:nvPr/>
        </p:nvSpPr>
        <p:spPr bwMode="auto">
          <a:xfrm>
            <a:off x="1371600" y="1371600"/>
            <a:ext cx="3228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3333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rgbClr val="999999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производство-</a:t>
            </a:r>
          </a:p>
        </p:txBody>
      </p:sp>
      <p:sp>
        <p:nvSpPr>
          <p:cNvPr id="6148" name="Поле 4"/>
          <p:cNvSpPr txBox="1">
            <a:spLocks noChangeArrowheads="1"/>
          </p:cNvSpPr>
          <p:nvPr/>
        </p:nvSpPr>
        <p:spPr bwMode="auto">
          <a:xfrm>
            <a:off x="4495800" y="1158875"/>
            <a:ext cx="320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Процесс создания </a:t>
            </a:r>
          </a:p>
          <a:p>
            <a:pPr algn="ctr"/>
            <a:r>
              <a:rPr lang="ru-RU" b="1">
                <a:solidFill>
                  <a:srgbClr val="990033"/>
                </a:solidFill>
              </a:rPr>
              <a:t>материальных благ.</a:t>
            </a:r>
          </a:p>
        </p:txBody>
      </p:sp>
      <p:grpSp>
        <p:nvGrpSpPr>
          <p:cNvPr id="6153" name="Группа 9"/>
          <p:cNvGrpSpPr>
            <a:grpSpLocks/>
          </p:cNvGrpSpPr>
          <p:nvPr/>
        </p:nvGrpSpPr>
        <p:grpSpPr bwMode="auto">
          <a:xfrm>
            <a:off x="312738" y="2057400"/>
            <a:ext cx="3192462" cy="2019300"/>
            <a:chOff x="197" y="1296"/>
            <a:chExt cx="2011" cy="1272"/>
          </a:xfrm>
        </p:grpSpPr>
        <p:sp>
          <p:nvSpPr>
            <p:cNvPr id="4112" name="Автофигура 6"/>
            <p:cNvSpPr>
              <a:spLocks noChangeArrowheads="1"/>
            </p:cNvSpPr>
            <p:nvPr/>
          </p:nvSpPr>
          <p:spPr bwMode="auto">
            <a:xfrm>
              <a:off x="1056" y="1296"/>
              <a:ext cx="306" cy="615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rgbClr val="0066FF"/>
            </a:solidFill>
            <a:ln w="381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3" name="Поле 8"/>
            <p:cNvSpPr txBox="1">
              <a:spLocks noChangeArrowheads="1"/>
            </p:cNvSpPr>
            <p:nvPr/>
          </p:nvSpPr>
          <p:spPr bwMode="auto">
            <a:xfrm>
              <a:off x="197" y="2026"/>
              <a:ext cx="2011" cy="542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Необходимое условие</a:t>
              </a:r>
            </a:p>
            <a:p>
              <a:pPr algn="ctr"/>
              <a:r>
                <a:rPr lang="ru-RU" b="1">
                  <a:solidFill>
                    <a:srgbClr val="990033"/>
                  </a:solidFill>
                </a:rPr>
                <a:t>для жизни</a:t>
              </a:r>
            </a:p>
          </p:txBody>
        </p:sp>
      </p:grpSp>
      <p:grpSp>
        <p:nvGrpSpPr>
          <p:cNvPr id="6161" name="Группа 17"/>
          <p:cNvGrpSpPr>
            <a:grpSpLocks/>
          </p:cNvGrpSpPr>
          <p:nvPr/>
        </p:nvGrpSpPr>
        <p:grpSpPr bwMode="auto">
          <a:xfrm>
            <a:off x="3733800" y="2057400"/>
            <a:ext cx="4600575" cy="2133600"/>
            <a:chOff x="2352" y="1296"/>
            <a:chExt cx="2898" cy="1344"/>
          </a:xfrm>
        </p:grpSpPr>
        <p:sp>
          <p:nvSpPr>
            <p:cNvPr id="4109" name="Автофигура 7"/>
            <p:cNvSpPr>
              <a:spLocks noChangeArrowheads="1"/>
            </p:cNvSpPr>
            <p:nvPr/>
          </p:nvSpPr>
          <p:spPr bwMode="auto">
            <a:xfrm>
              <a:off x="2622" y="1296"/>
              <a:ext cx="306" cy="615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rgbClr val="FFFF00"/>
            </a:solidFill>
            <a:ln w="3810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0" name="Объект WordArt 11"/>
            <p:cNvSpPr>
              <a:spLocks noChangeArrowheads="1" noChangeShapeType="1" noTextEdit="1"/>
            </p:cNvSpPr>
            <p:nvPr/>
          </p:nvSpPr>
          <p:spPr bwMode="auto">
            <a:xfrm>
              <a:off x="2352" y="2064"/>
              <a:ext cx="882" cy="421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99639"/>
                </a:avLst>
              </a:prstTxWarp>
              <a:scene3d>
                <a:camera prst="legacyPerspectiveFront">
                  <a:rot lat="20519997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</a:sp3d>
            </a:bodyPr>
            <a:lstStyle/>
            <a:p>
              <a:pPr algn="ctr"/>
              <a:r>
                <a:rPr lang="ru-RU" sz="3600" b="1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</a:rPr>
                <a:t>но и : +</a:t>
              </a:r>
            </a:p>
          </p:txBody>
        </p:sp>
        <p:sp>
          <p:nvSpPr>
            <p:cNvPr id="4111" name="Объект WordArt 14"/>
            <p:cNvSpPr>
              <a:spLocks noChangeArrowheads="1" noChangeShapeType="1" noTextEdit="1"/>
            </p:cNvSpPr>
            <p:nvPr/>
          </p:nvSpPr>
          <p:spPr bwMode="auto">
            <a:xfrm>
              <a:off x="3360" y="1920"/>
              <a:ext cx="1890" cy="72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Impact"/>
                </a:rPr>
                <a:t>Духовное </a:t>
              </a:r>
            </a:p>
            <a:p>
              <a:pPr algn="ctr"/>
              <a:r>
                <a:rPr lang="ru-RU" sz="3600" b="1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5921" dir="2700000" algn="ctr" rotWithShape="0">
                      <a:srgbClr val="C0C0C0"/>
                    </a:outerShdw>
                  </a:effectLst>
                  <a:latin typeface="Impact"/>
                </a:rPr>
                <a:t>производство</a:t>
              </a:r>
            </a:p>
          </p:txBody>
        </p:sp>
      </p:grpSp>
      <p:grpSp>
        <p:nvGrpSpPr>
          <p:cNvPr id="6167" name="Группа 23"/>
          <p:cNvGrpSpPr>
            <a:grpSpLocks/>
          </p:cNvGrpSpPr>
          <p:nvPr/>
        </p:nvGrpSpPr>
        <p:grpSpPr bwMode="auto">
          <a:xfrm>
            <a:off x="5410200" y="4343400"/>
            <a:ext cx="2955925" cy="1790700"/>
            <a:chOff x="3408" y="2736"/>
            <a:chExt cx="1862" cy="1128"/>
          </a:xfrm>
        </p:grpSpPr>
        <p:graphicFrame>
          <p:nvGraphicFramePr>
            <p:cNvPr id="4107" name="Объект 15"/>
            <p:cNvGraphicFramePr>
              <a:graphicFrameLocks noChangeAspect="1"/>
            </p:cNvGraphicFramePr>
            <p:nvPr/>
          </p:nvGraphicFramePr>
          <p:xfrm>
            <a:off x="3931" y="2736"/>
            <a:ext cx="725" cy="741"/>
          </p:xfrm>
          <a:graphic>
            <a:graphicData uri="http://schemas.openxmlformats.org/presentationml/2006/ole">
              <p:oleObj spid="_x0000_s4107" name="Clip" r:id="rId3" imgW="630022" imgH="643738" progId="MS_ClipArt_Gallery.2">
                <p:embed/>
              </p:oleObj>
            </a:graphicData>
          </a:graphic>
        </p:graphicFrame>
        <p:sp>
          <p:nvSpPr>
            <p:cNvPr id="4108" name="Поле 18"/>
            <p:cNvSpPr txBox="1">
              <a:spLocks noChangeArrowheads="1"/>
            </p:cNvSpPr>
            <p:nvPr/>
          </p:nvSpPr>
          <p:spPr bwMode="auto">
            <a:xfrm>
              <a:off x="3408" y="3552"/>
              <a:ext cx="1862" cy="312"/>
            </a:xfrm>
            <a:prstGeom prst="rect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990033"/>
                  </a:solidFill>
                </a:rPr>
                <a:t>Духовные ценности</a:t>
              </a:r>
            </a:p>
          </p:txBody>
        </p:sp>
      </p:grpSp>
      <p:grpSp>
        <p:nvGrpSpPr>
          <p:cNvPr id="6166" name="Группа 22"/>
          <p:cNvGrpSpPr>
            <a:grpSpLocks/>
          </p:cNvGrpSpPr>
          <p:nvPr/>
        </p:nvGrpSpPr>
        <p:grpSpPr bwMode="auto">
          <a:xfrm>
            <a:off x="819150" y="4343400"/>
            <a:ext cx="2152650" cy="2171700"/>
            <a:chOff x="516" y="2736"/>
            <a:chExt cx="1356" cy="1368"/>
          </a:xfrm>
        </p:grpSpPr>
        <p:graphicFrame>
          <p:nvGraphicFramePr>
            <p:cNvPr id="4105" name="Объект 20"/>
            <p:cNvGraphicFramePr>
              <a:graphicFrameLocks noChangeAspect="1"/>
            </p:cNvGraphicFramePr>
            <p:nvPr/>
          </p:nvGraphicFramePr>
          <p:xfrm>
            <a:off x="720" y="2736"/>
            <a:ext cx="864" cy="782"/>
          </p:xfrm>
          <a:graphic>
            <a:graphicData uri="http://schemas.openxmlformats.org/presentationml/2006/ole">
              <p:oleObj spid="_x0000_s4105" name="Clip" r:id="rId4" imgW="833933" imgH="754380" progId="MS_ClipArt_Gallery.2">
                <p:embed/>
              </p:oleObj>
            </a:graphicData>
          </a:graphic>
        </p:graphicFrame>
        <p:sp>
          <p:nvSpPr>
            <p:cNvPr id="4106" name="Поле 21"/>
            <p:cNvSpPr txBox="1">
              <a:spLocks noChangeArrowheads="1"/>
            </p:cNvSpPr>
            <p:nvPr/>
          </p:nvSpPr>
          <p:spPr bwMode="auto">
            <a:xfrm>
              <a:off x="516" y="3562"/>
              <a:ext cx="1356" cy="542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Производство</a:t>
              </a:r>
            </a:p>
            <a:p>
              <a:pPr algn="ctr"/>
              <a:r>
                <a:rPr lang="ru-RU" b="1">
                  <a:solidFill>
                    <a:srgbClr val="990033"/>
                  </a:solidFill>
                </a:rPr>
                <a:t>вещей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Материальное производство</a:t>
            </a:r>
          </a:p>
        </p:txBody>
      </p:sp>
      <p:sp>
        <p:nvSpPr>
          <p:cNvPr id="5123" name="Объект WordArt 3"/>
          <p:cNvSpPr>
            <a:spLocks noChangeArrowheads="1" noChangeShapeType="1" noTextEdit="1"/>
          </p:cNvSpPr>
          <p:nvPr/>
        </p:nvSpPr>
        <p:spPr bwMode="auto">
          <a:xfrm>
            <a:off x="1447800" y="1371600"/>
            <a:ext cx="28194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09993"/>
                    </a:gs>
                    <a:gs pos="100000">
                      <a:schemeClr val="tx2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материальное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09993"/>
                    </a:gs>
                    <a:gs pos="100000">
                      <a:schemeClr val="tx2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производство</a:t>
            </a:r>
          </a:p>
        </p:txBody>
      </p:sp>
      <p:sp>
        <p:nvSpPr>
          <p:cNvPr id="5124" name="Объект WordArt 4"/>
          <p:cNvSpPr>
            <a:spLocks noChangeArrowheads="1" noChangeShapeType="1" noTextEdit="1"/>
          </p:cNvSpPr>
          <p:nvPr/>
        </p:nvSpPr>
        <p:spPr bwMode="auto">
          <a:xfrm>
            <a:off x="5181600" y="1447800"/>
            <a:ext cx="3000375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духовное </a:t>
            </a:r>
          </a:p>
          <a:p>
            <a:pPr algn="ctr"/>
            <a:r>
              <a:rPr lang="ru-RU" sz="3600" b="1" kern="1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производство</a:t>
            </a:r>
          </a:p>
        </p:txBody>
      </p:sp>
      <p:grpSp>
        <p:nvGrpSpPr>
          <p:cNvPr id="7178" name="Группа 10"/>
          <p:cNvGrpSpPr>
            <a:grpSpLocks/>
          </p:cNvGrpSpPr>
          <p:nvPr/>
        </p:nvGrpSpPr>
        <p:grpSpPr bwMode="auto">
          <a:xfrm>
            <a:off x="1363663" y="2667000"/>
            <a:ext cx="2546350" cy="3467100"/>
            <a:chOff x="859" y="1680"/>
            <a:chExt cx="1604" cy="2184"/>
          </a:xfrm>
        </p:grpSpPr>
        <p:sp>
          <p:nvSpPr>
            <p:cNvPr id="5131" name="Автофигура 5"/>
            <p:cNvSpPr>
              <a:spLocks noChangeArrowheads="1"/>
            </p:cNvSpPr>
            <p:nvPr/>
          </p:nvSpPr>
          <p:spPr bwMode="auto">
            <a:xfrm>
              <a:off x="1566" y="1680"/>
              <a:ext cx="258" cy="480"/>
            </a:xfrm>
            <a:prstGeom prst="downArrow">
              <a:avLst>
                <a:gd name="adj1" fmla="val 50000"/>
                <a:gd name="adj2" fmla="val 46512"/>
              </a:avLst>
            </a:prstGeom>
            <a:solidFill>
              <a:srgbClr val="FFFF00"/>
            </a:solidFill>
            <a:ln w="5715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5132" name="Объект 8"/>
            <p:cNvGraphicFramePr>
              <a:graphicFrameLocks noChangeAspect="1"/>
            </p:cNvGraphicFramePr>
            <p:nvPr/>
          </p:nvGraphicFramePr>
          <p:xfrm>
            <a:off x="1160" y="2208"/>
            <a:ext cx="1048" cy="1056"/>
          </p:xfrm>
          <a:graphic>
            <a:graphicData uri="http://schemas.openxmlformats.org/presentationml/2006/ole">
              <p:oleObj spid="_x0000_s5132" name="Clip" r:id="rId3" imgW="2534717" imgH="2554834" progId="MS_ClipArt_Gallery.2">
                <p:embed/>
              </p:oleObj>
            </a:graphicData>
          </a:graphic>
        </p:graphicFrame>
        <p:sp>
          <p:nvSpPr>
            <p:cNvPr id="5133" name="Поле 9"/>
            <p:cNvSpPr txBox="1">
              <a:spLocks noChangeArrowheads="1"/>
            </p:cNvSpPr>
            <p:nvPr/>
          </p:nvSpPr>
          <p:spPr bwMode="auto">
            <a:xfrm>
              <a:off x="859" y="3322"/>
              <a:ext cx="1604" cy="542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b="1">
                  <a:solidFill>
                    <a:srgbClr val="990033"/>
                  </a:solidFill>
                </a:rPr>
                <a:t>Преобразование </a:t>
              </a:r>
            </a:p>
            <a:p>
              <a:pPr algn="ctr"/>
              <a:r>
                <a:rPr lang="ru-RU" b="1">
                  <a:solidFill>
                    <a:srgbClr val="990033"/>
                  </a:solidFill>
                </a:rPr>
                <a:t>природы</a:t>
              </a:r>
            </a:p>
          </p:txBody>
        </p:sp>
      </p:grpSp>
      <p:grpSp>
        <p:nvGrpSpPr>
          <p:cNvPr id="7181" name="Группа 13"/>
          <p:cNvGrpSpPr>
            <a:grpSpLocks/>
          </p:cNvGrpSpPr>
          <p:nvPr/>
        </p:nvGrpSpPr>
        <p:grpSpPr bwMode="auto">
          <a:xfrm>
            <a:off x="3581400" y="3505200"/>
            <a:ext cx="3478213" cy="1165225"/>
            <a:chOff x="2256" y="2208"/>
            <a:chExt cx="2191" cy="734"/>
          </a:xfrm>
        </p:grpSpPr>
        <p:sp>
          <p:nvSpPr>
            <p:cNvPr id="5129" name="Объект WordArt 11"/>
            <p:cNvSpPr>
              <a:spLocks noChangeArrowheads="1" noChangeShapeType="1" noTextEdit="1"/>
            </p:cNvSpPr>
            <p:nvPr/>
          </p:nvSpPr>
          <p:spPr bwMode="auto">
            <a:xfrm>
              <a:off x="2784" y="2208"/>
              <a:ext cx="1663" cy="7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Деятельность-</a:t>
              </a:r>
            </a:p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сознательна</a:t>
              </a:r>
            </a:p>
          </p:txBody>
        </p:sp>
        <p:sp>
          <p:nvSpPr>
            <p:cNvPr id="5130" name="Линия 12"/>
            <p:cNvSpPr>
              <a:spLocks noChangeShapeType="1"/>
            </p:cNvSpPr>
            <p:nvPr/>
          </p:nvSpPr>
          <p:spPr bwMode="auto">
            <a:xfrm>
              <a:off x="2256" y="2688"/>
              <a:ext cx="52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82" name="Линия 14"/>
          <p:cNvSpPr>
            <a:spLocks noChangeShapeType="1"/>
          </p:cNvSpPr>
          <p:nvPr/>
        </p:nvSpPr>
        <p:spPr bwMode="auto">
          <a:xfrm flipH="1">
            <a:off x="5715000" y="2590800"/>
            <a:ext cx="762000" cy="8382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Объект WordArt 15" descr="Белый мрамор"/>
          <p:cNvSpPr>
            <a:spLocks noChangeArrowheads="1" noChangeShapeType="1" noTextEdit="1"/>
          </p:cNvSpPr>
          <p:nvPr/>
        </p:nvSpPr>
        <p:spPr bwMode="auto">
          <a:xfrm>
            <a:off x="4191000" y="5029200"/>
            <a:ext cx="44958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17961" dir="2700000" algn="ctr" rotWithShape="0">
                    <a:srgbClr val="140B02"/>
                  </a:outerShdw>
                </a:effectLst>
                <a:latin typeface="Arial"/>
                <a:cs typeface="Arial"/>
              </a:rPr>
              <a:t>Цель-создание необходимых </a:t>
            </a:r>
          </a:p>
          <a:p>
            <a:pPr algn="ctr"/>
            <a:r>
              <a:rPr lang="ru-RU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17961" dir="2700000" algn="ctr" rotWithShape="0">
                    <a:srgbClr val="140B02"/>
                  </a:outerShdw>
                </a:effectLst>
                <a:latin typeface="Arial"/>
                <a:cs typeface="Arial"/>
              </a:rPr>
              <a:t>материальных условий </a:t>
            </a:r>
          </a:p>
          <a:p>
            <a:pPr algn="ctr"/>
            <a:r>
              <a:rPr lang="ru-RU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17961" dir="2700000" algn="ctr" rotWithShape="0">
                    <a:srgbClr val="140B02"/>
                  </a:outerShdw>
                </a:effectLst>
                <a:latin typeface="Arial"/>
                <a:cs typeface="Arial"/>
              </a:rPr>
              <a:t>для существования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animBg="1"/>
      <p:bldP spid="71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00"/>
                </a:solidFill>
              </a:rPr>
              <a:t>Условия материального производства.</a:t>
            </a:r>
            <a:endParaRPr lang="ru-RU" smtClean="0">
              <a:solidFill>
                <a:srgbClr val="FFFF00"/>
              </a:solidFill>
            </a:endParaRPr>
          </a:p>
        </p:txBody>
      </p:sp>
      <p:grpSp>
        <p:nvGrpSpPr>
          <p:cNvPr id="8208" name="Группа 16"/>
          <p:cNvGrpSpPr>
            <a:grpSpLocks/>
          </p:cNvGrpSpPr>
          <p:nvPr/>
        </p:nvGrpSpPr>
        <p:grpSpPr bwMode="auto">
          <a:xfrm>
            <a:off x="1279525" y="2133600"/>
            <a:ext cx="2225675" cy="3241675"/>
            <a:chOff x="806" y="1680"/>
            <a:chExt cx="1402" cy="2042"/>
          </a:xfrm>
        </p:grpSpPr>
        <p:grpSp>
          <p:nvGrpSpPr>
            <p:cNvPr id="6159" name="Группа 7"/>
            <p:cNvGrpSpPr>
              <a:grpSpLocks/>
            </p:cNvGrpSpPr>
            <p:nvPr/>
          </p:nvGrpSpPr>
          <p:grpSpPr bwMode="auto">
            <a:xfrm>
              <a:off x="806" y="2736"/>
              <a:ext cx="1402" cy="986"/>
              <a:chOff x="806" y="2736"/>
              <a:chExt cx="1402" cy="986"/>
            </a:xfrm>
          </p:grpSpPr>
          <p:graphicFrame>
            <p:nvGraphicFramePr>
              <p:cNvPr id="6161" name="Объект 5"/>
              <p:cNvGraphicFramePr>
                <a:graphicFrameLocks noChangeAspect="1"/>
              </p:cNvGraphicFramePr>
              <p:nvPr/>
            </p:nvGraphicFramePr>
            <p:xfrm>
              <a:off x="864" y="2736"/>
              <a:ext cx="1308" cy="798"/>
            </p:xfrm>
            <a:graphic>
              <a:graphicData uri="http://schemas.openxmlformats.org/presentationml/2006/ole">
                <p:oleObj spid="_x0000_s6161" name="Точечный рисунок BMP" r:id="rId3" imgW="2076740" imgH="1267002" progId="Paint.Picture">
                  <p:embed/>
                </p:oleObj>
              </a:graphicData>
            </a:graphic>
          </p:graphicFrame>
          <p:sp>
            <p:nvSpPr>
              <p:cNvPr id="6162" name="Поле 6"/>
              <p:cNvSpPr txBox="1">
                <a:spLocks noChangeArrowheads="1"/>
              </p:cNvSpPr>
              <p:nvPr/>
            </p:nvSpPr>
            <p:spPr bwMode="auto">
              <a:xfrm>
                <a:off x="806" y="3434"/>
                <a:ext cx="140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b="1"/>
                  <a:t>Предмет труда</a:t>
                </a:r>
              </a:p>
            </p:txBody>
          </p:sp>
        </p:grpSp>
        <p:sp>
          <p:nvSpPr>
            <p:cNvPr id="6160" name="Объект WordArt 15"/>
            <p:cNvSpPr>
              <a:spLocks noChangeArrowheads="1" noChangeShapeType="1" noTextEdit="1"/>
            </p:cNvSpPr>
            <p:nvPr/>
          </p:nvSpPr>
          <p:spPr bwMode="auto">
            <a:xfrm>
              <a:off x="1440" y="1680"/>
              <a:ext cx="180" cy="551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  <a:scene3d>
                <a:camera prst="legacyPerspectiveFront">
                  <a:rot lat="20519997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</a:sp3d>
            </a:bodyPr>
            <a:lstStyle/>
            <a:p>
              <a:pPr algn="ctr"/>
              <a:r>
                <a:rPr lang="ru-RU" sz="3600" b="1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</a:rPr>
                <a:t>1.</a:t>
              </a:r>
            </a:p>
          </p:txBody>
        </p:sp>
      </p:grpSp>
      <p:grpSp>
        <p:nvGrpSpPr>
          <p:cNvPr id="8210" name="Группа 18"/>
          <p:cNvGrpSpPr>
            <a:grpSpLocks/>
          </p:cNvGrpSpPr>
          <p:nvPr/>
        </p:nvGrpSpPr>
        <p:grpSpPr bwMode="auto">
          <a:xfrm>
            <a:off x="3886200" y="1676400"/>
            <a:ext cx="1651000" cy="3717925"/>
            <a:chOff x="2448" y="912"/>
            <a:chExt cx="1040" cy="2342"/>
          </a:xfrm>
        </p:grpSpPr>
        <p:grpSp>
          <p:nvGrpSpPr>
            <p:cNvPr id="6155" name="Группа 12"/>
            <p:cNvGrpSpPr>
              <a:grpSpLocks/>
            </p:cNvGrpSpPr>
            <p:nvPr/>
          </p:nvGrpSpPr>
          <p:grpSpPr bwMode="auto">
            <a:xfrm>
              <a:off x="2448" y="1776"/>
              <a:ext cx="1040" cy="1478"/>
              <a:chOff x="2448" y="1776"/>
              <a:chExt cx="1040" cy="1478"/>
            </a:xfrm>
          </p:grpSpPr>
          <p:sp>
            <p:nvSpPr>
              <p:cNvPr id="6157" name="Поле 8"/>
              <p:cNvSpPr txBox="1">
                <a:spLocks noChangeArrowheads="1"/>
              </p:cNvSpPr>
              <p:nvPr/>
            </p:nvSpPr>
            <p:spPr bwMode="auto">
              <a:xfrm>
                <a:off x="2517" y="2736"/>
                <a:ext cx="971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/>
                  <a:t>Средства </a:t>
                </a:r>
              </a:p>
              <a:p>
                <a:pPr algn="ctr"/>
                <a:r>
                  <a:rPr lang="ru-RU" b="1"/>
                  <a:t>труда</a:t>
                </a:r>
              </a:p>
            </p:txBody>
          </p:sp>
          <p:graphicFrame>
            <p:nvGraphicFramePr>
              <p:cNvPr id="6158" name="Объект 11"/>
              <p:cNvGraphicFramePr>
                <a:graphicFrameLocks noChangeAspect="1"/>
              </p:cNvGraphicFramePr>
              <p:nvPr/>
            </p:nvGraphicFramePr>
            <p:xfrm>
              <a:off x="2448" y="1776"/>
              <a:ext cx="996" cy="972"/>
            </p:xfrm>
            <a:graphic>
              <a:graphicData uri="http://schemas.openxmlformats.org/presentationml/2006/ole">
                <p:oleObj spid="_x0000_s6158" name="Точечный рисунок BMP" r:id="rId4" imgW="1580952" imgH="1542857" progId="Paint.Picture">
                  <p:embed/>
                </p:oleObj>
              </a:graphicData>
            </a:graphic>
          </p:graphicFrame>
        </p:grpSp>
        <p:sp>
          <p:nvSpPr>
            <p:cNvPr id="6156" name="Объект WordArt 17"/>
            <p:cNvSpPr>
              <a:spLocks noChangeArrowheads="1" noChangeShapeType="1" noTextEdit="1"/>
            </p:cNvSpPr>
            <p:nvPr/>
          </p:nvSpPr>
          <p:spPr bwMode="auto">
            <a:xfrm>
              <a:off x="2904" y="912"/>
              <a:ext cx="216" cy="551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  <a:scene3d>
                <a:camera prst="legacyPerspectiveFront">
                  <a:rot lat="20519997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</a:sp3d>
            </a:bodyPr>
            <a:lstStyle/>
            <a:p>
              <a:pPr algn="ctr"/>
              <a:r>
                <a:rPr lang="ru-RU" sz="3600" b="1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</a:rPr>
                <a:t>2.</a:t>
              </a:r>
            </a:p>
          </p:txBody>
        </p:sp>
      </p:grpSp>
      <p:grpSp>
        <p:nvGrpSpPr>
          <p:cNvPr id="8212" name="Группа 20"/>
          <p:cNvGrpSpPr>
            <a:grpSpLocks/>
          </p:cNvGrpSpPr>
          <p:nvPr/>
        </p:nvGrpSpPr>
        <p:grpSpPr bwMode="auto">
          <a:xfrm>
            <a:off x="6172200" y="1219200"/>
            <a:ext cx="2162175" cy="3429000"/>
            <a:chOff x="3888" y="768"/>
            <a:chExt cx="1362" cy="2160"/>
          </a:xfrm>
        </p:grpSpPr>
        <p:grpSp>
          <p:nvGrpSpPr>
            <p:cNvPr id="6151" name="Группа 14"/>
            <p:cNvGrpSpPr>
              <a:grpSpLocks/>
            </p:cNvGrpSpPr>
            <p:nvPr/>
          </p:nvGrpSpPr>
          <p:grpSpPr bwMode="auto">
            <a:xfrm>
              <a:off x="3888" y="1424"/>
              <a:ext cx="1362" cy="1504"/>
              <a:chOff x="3888" y="912"/>
              <a:chExt cx="1362" cy="1504"/>
            </a:xfrm>
          </p:grpSpPr>
          <p:graphicFrame>
            <p:nvGraphicFramePr>
              <p:cNvPr id="6153" name="Объект 4"/>
              <p:cNvGraphicFramePr>
                <a:graphicFrameLocks noChangeAspect="1"/>
              </p:cNvGraphicFramePr>
              <p:nvPr/>
            </p:nvGraphicFramePr>
            <p:xfrm>
              <a:off x="4027" y="912"/>
              <a:ext cx="965" cy="919"/>
            </p:xfrm>
            <a:graphic>
              <a:graphicData uri="http://schemas.openxmlformats.org/presentationml/2006/ole">
                <p:oleObj spid="_x0000_s6153" name="Clip" r:id="rId5" imgW="1236269" imgH="1175004" progId="MS_ClipArt_Gallery.2">
                  <p:embed/>
                </p:oleObj>
              </a:graphicData>
            </a:graphic>
          </p:graphicFrame>
          <p:sp>
            <p:nvSpPr>
              <p:cNvPr id="6154" name="Поле 13"/>
              <p:cNvSpPr txBox="1">
                <a:spLocks noChangeArrowheads="1"/>
              </p:cNvSpPr>
              <p:nvPr/>
            </p:nvSpPr>
            <p:spPr bwMode="auto">
              <a:xfrm>
                <a:off x="3888" y="1898"/>
                <a:ext cx="1362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/>
                  <a:t>Деятельность </a:t>
                </a:r>
              </a:p>
              <a:p>
                <a:pPr algn="ctr"/>
                <a:r>
                  <a:rPr lang="ru-RU" b="1"/>
                  <a:t>человека</a:t>
                </a:r>
              </a:p>
            </p:txBody>
          </p:sp>
        </p:grpSp>
        <p:sp>
          <p:nvSpPr>
            <p:cNvPr id="6152" name="Объект WordArt 19"/>
            <p:cNvSpPr>
              <a:spLocks noChangeArrowheads="1" noChangeShapeType="1" noTextEdit="1"/>
            </p:cNvSpPr>
            <p:nvPr/>
          </p:nvSpPr>
          <p:spPr bwMode="auto">
            <a:xfrm>
              <a:off x="4512" y="768"/>
              <a:ext cx="192" cy="576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  <a:scene3d>
                <a:camera prst="legacyPerspectiveFront">
                  <a:rot lat="20519997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</a:sp3d>
            </a:bodyPr>
            <a:lstStyle/>
            <a:p>
              <a:pPr algn="ctr"/>
              <a:r>
                <a:rPr lang="ru-RU" sz="3600" b="1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</a:rPr>
                <a:t>3.</a:t>
              </a:r>
            </a:p>
          </p:txBody>
        </p:sp>
      </p:grpSp>
      <p:sp>
        <p:nvSpPr>
          <p:cNvPr id="8213" name="Поле 21"/>
          <p:cNvSpPr txBox="1">
            <a:spLocks noChangeArrowheads="1"/>
          </p:cNvSpPr>
          <p:nvPr/>
        </p:nvSpPr>
        <p:spPr bwMode="auto">
          <a:xfrm>
            <a:off x="250825" y="5461000"/>
            <a:ext cx="8823325" cy="1244600"/>
          </a:xfrm>
          <a:prstGeom prst="rect">
            <a:avLst/>
          </a:prstGeom>
          <a:solidFill>
            <a:srgbClr val="FFFF00"/>
          </a:solidFill>
          <a:ln w="57150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u="sng">
                <a:solidFill>
                  <a:srgbClr val="990033"/>
                </a:solidFill>
              </a:rPr>
              <a:t>Материальное производство</a:t>
            </a:r>
            <a:r>
              <a:rPr lang="ru-RU" b="1"/>
              <a:t>-процесс трудовой деятельности</a:t>
            </a:r>
          </a:p>
          <a:p>
            <a:r>
              <a:rPr lang="ru-RU" b="1"/>
              <a:t>людей, в результате которой создаются материальные блага,</a:t>
            </a:r>
          </a:p>
          <a:p>
            <a:r>
              <a:rPr lang="ru-RU" b="1"/>
              <a:t>направленные на удовлетворение человеческих потребностей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Трудовая деятельность.</a:t>
            </a:r>
          </a:p>
        </p:txBody>
      </p:sp>
      <p:grpSp>
        <p:nvGrpSpPr>
          <p:cNvPr id="9225" name="Группа 9"/>
          <p:cNvGrpSpPr>
            <a:grpSpLocks/>
          </p:cNvGrpSpPr>
          <p:nvPr/>
        </p:nvGrpSpPr>
        <p:grpSpPr bwMode="auto">
          <a:xfrm>
            <a:off x="1524000" y="3581400"/>
            <a:ext cx="2195513" cy="1984375"/>
            <a:chOff x="1977" y="1416"/>
            <a:chExt cx="1383" cy="1250"/>
          </a:xfrm>
        </p:grpSpPr>
        <p:graphicFrame>
          <p:nvGraphicFramePr>
            <p:cNvPr id="7183" name="Объект 7"/>
            <p:cNvGraphicFramePr>
              <a:graphicFrameLocks noChangeAspect="1"/>
            </p:cNvGraphicFramePr>
            <p:nvPr/>
          </p:nvGraphicFramePr>
          <p:xfrm>
            <a:off x="1977" y="1416"/>
            <a:ext cx="1383" cy="1139"/>
          </p:xfrm>
          <a:graphic>
            <a:graphicData uri="http://schemas.openxmlformats.org/presentationml/2006/ole">
              <p:oleObj spid="_x0000_s7183" name="Точечный рисунок BMP" r:id="rId3" imgW="2866667" imgH="2362530" progId="Paint.Picture">
                <p:embed/>
              </p:oleObj>
            </a:graphicData>
          </a:graphic>
        </p:graphicFrame>
        <p:sp>
          <p:nvSpPr>
            <p:cNvPr id="7184" name="Поле 8"/>
            <p:cNvSpPr txBox="1">
              <a:spLocks noChangeArrowheads="1"/>
            </p:cNvSpPr>
            <p:nvPr/>
          </p:nvSpPr>
          <p:spPr bwMode="auto">
            <a:xfrm>
              <a:off x="1983" y="2378"/>
              <a:ext cx="13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Сизифов труд</a:t>
              </a:r>
            </a:p>
          </p:txBody>
        </p:sp>
      </p:grpSp>
      <p:sp>
        <p:nvSpPr>
          <p:cNvPr id="9227" name="Объект WordArt 11"/>
          <p:cNvSpPr>
            <a:spLocks noChangeArrowheads="1" noChangeShapeType="1" noTextEdit="1"/>
          </p:cNvSpPr>
          <p:nvPr/>
        </p:nvSpPr>
        <p:spPr bwMode="auto">
          <a:xfrm>
            <a:off x="1143000" y="1295400"/>
            <a:ext cx="20574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3999">
                      <a:srgbClr val="83A7C3"/>
                    </a:gs>
                    <a:gs pos="6500">
                      <a:srgbClr val="768FB9"/>
                    </a:gs>
                    <a:gs pos="10501">
                      <a:srgbClr val="83A7C3"/>
                    </a:gs>
                    <a:gs pos="25999">
                      <a:srgbClr val="FFFFFF"/>
                    </a:gs>
                    <a:gs pos="28000">
                      <a:srgbClr val="9C6563"/>
                    </a:gs>
                    <a:gs pos="28999">
                      <a:srgbClr val="80302D"/>
                    </a:gs>
                    <a:gs pos="35501">
                      <a:srgbClr val="C0524E"/>
                    </a:gs>
                    <a:gs pos="47000">
                      <a:srgbClr val="EBDAD4"/>
                    </a:gs>
                    <a:gs pos="50000">
                      <a:srgbClr val="55261C"/>
                    </a:gs>
                    <a:gs pos="53000">
                      <a:srgbClr val="EBDAD4"/>
                    </a:gs>
                    <a:gs pos="64500">
                      <a:srgbClr val="C0524E"/>
                    </a:gs>
                    <a:gs pos="71001">
                      <a:srgbClr val="80302D"/>
                    </a:gs>
                    <a:gs pos="72000">
                      <a:srgbClr val="9C6563"/>
                    </a:gs>
                    <a:gs pos="74001">
                      <a:srgbClr val="FFFFFF"/>
                    </a:gs>
                    <a:gs pos="89500">
                      <a:srgbClr val="83A7C3"/>
                    </a:gs>
                    <a:gs pos="93500">
                      <a:srgbClr val="768FB9"/>
                    </a:gs>
                    <a:gs pos="96001">
                      <a:srgbClr val="83A7C3"/>
                    </a:gs>
                    <a:gs pos="100000">
                      <a:srgbClr val="DCEBF5"/>
                    </a:gs>
                  </a:gsLst>
                  <a:lin ang="5400000" scaled="1"/>
                </a:gradFill>
                <a:latin typeface="Arial"/>
                <a:cs typeface="Arial"/>
              </a:rPr>
              <a:t>потребности,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3999">
                      <a:srgbClr val="83A7C3"/>
                    </a:gs>
                    <a:gs pos="6500">
                      <a:srgbClr val="768FB9"/>
                    </a:gs>
                    <a:gs pos="10501">
                      <a:srgbClr val="83A7C3"/>
                    </a:gs>
                    <a:gs pos="25999">
                      <a:srgbClr val="FFFFFF"/>
                    </a:gs>
                    <a:gs pos="28000">
                      <a:srgbClr val="9C6563"/>
                    </a:gs>
                    <a:gs pos="28999">
                      <a:srgbClr val="80302D"/>
                    </a:gs>
                    <a:gs pos="35501">
                      <a:srgbClr val="C0524E"/>
                    </a:gs>
                    <a:gs pos="47000">
                      <a:srgbClr val="EBDAD4"/>
                    </a:gs>
                    <a:gs pos="50000">
                      <a:srgbClr val="55261C"/>
                    </a:gs>
                    <a:gs pos="53000">
                      <a:srgbClr val="EBDAD4"/>
                    </a:gs>
                    <a:gs pos="64500">
                      <a:srgbClr val="C0524E"/>
                    </a:gs>
                    <a:gs pos="71001">
                      <a:srgbClr val="80302D"/>
                    </a:gs>
                    <a:gs pos="72000">
                      <a:srgbClr val="9C6563"/>
                    </a:gs>
                    <a:gs pos="74001">
                      <a:srgbClr val="FFFFFF"/>
                    </a:gs>
                    <a:gs pos="89500">
                      <a:srgbClr val="83A7C3"/>
                    </a:gs>
                    <a:gs pos="93500">
                      <a:srgbClr val="768FB9"/>
                    </a:gs>
                    <a:gs pos="96001">
                      <a:srgbClr val="83A7C3"/>
                    </a:gs>
                    <a:gs pos="100000">
                      <a:srgbClr val="DCEBF5"/>
                    </a:gs>
                  </a:gsLst>
                  <a:lin ang="5400000" scaled="1"/>
                </a:gradFill>
                <a:latin typeface="Arial"/>
                <a:cs typeface="Arial"/>
              </a:rPr>
              <a:t>интересы</a:t>
            </a:r>
          </a:p>
        </p:txBody>
      </p:sp>
      <p:grpSp>
        <p:nvGrpSpPr>
          <p:cNvPr id="7173" name="Группа 17"/>
          <p:cNvGrpSpPr>
            <a:grpSpLocks/>
          </p:cNvGrpSpPr>
          <p:nvPr/>
        </p:nvGrpSpPr>
        <p:grpSpPr bwMode="auto">
          <a:xfrm>
            <a:off x="3505200" y="1447800"/>
            <a:ext cx="2814638" cy="1371600"/>
            <a:chOff x="2208" y="912"/>
            <a:chExt cx="1773" cy="864"/>
          </a:xfrm>
        </p:grpSpPr>
        <p:grpSp>
          <p:nvGrpSpPr>
            <p:cNvPr id="7179" name="Группа 14"/>
            <p:cNvGrpSpPr>
              <a:grpSpLocks/>
            </p:cNvGrpSpPr>
            <p:nvPr/>
          </p:nvGrpSpPr>
          <p:grpSpPr bwMode="auto">
            <a:xfrm>
              <a:off x="2364" y="912"/>
              <a:ext cx="1617" cy="864"/>
              <a:chOff x="2364" y="912"/>
              <a:chExt cx="1617" cy="864"/>
            </a:xfrm>
          </p:grpSpPr>
          <p:sp>
            <p:nvSpPr>
              <p:cNvPr id="7181" name="Объект WordArt 12"/>
              <p:cNvSpPr>
                <a:spLocks noChangeArrowheads="1" noChangeShapeType="1" noTextEdit="1"/>
              </p:cNvSpPr>
              <p:nvPr/>
            </p:nvSpPr>
            <p:spPr bwMode="auto">
              <a:xfrm>
                <a:off x="2804" y="912"/>
                <a:ext cx="738" cy="33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gradFill rotWithShape="1">
                      <a:gsLst>
                        <a:gs pos="0">
                          <a:srgbClr val="663012"/>
                        </a:gs>
                        <a:gs pos="14999">
                          <a:srgbClr val="A65528"/>
                        </a:gs>
                        <a:gs pos="35001">
                          <a:srgbClr val="D49E6C"/>
                        </a:gs>
                        <a:gs pos="50000">
                          <a:srgbClr val="D6B19C"/>
                        </a:gs>
                        <a:gs pos="64999">
                          <a:srgbClr val="D49E6C"/>
                        </a:gs>
                        <a:gs pos="85001">
                          <a:srgbClr val="A65528"/>
                        </a:gs>
                        <a:gs pos="100000">
                          <a:srgbClr val="663012"/>
                        </a:gs>
                      </a:gsLst>
                      <a:lin ang="5400000" scaled="1"/>
                    </a:gradFill>
                    <a:latin typeface="Arial"/>
                    <a:cs typeface="Arial"/>
                  </a:rPr>
                  <a:t>Цель</a:t>
                </a:r>
              </a:p>
            </p:txBody>
          </p:sp>
          <p:sp>
            <p:nvSpPr>
              <p:cNvPr id="7182" name="Поле 13"/>
              <p:cNvSpPr txBox="1">
                <a:spLocks noChangeArrowheads="1"/>
              </p:cNvSpPr>
              <p:nvPr/>
            </p:nvSpPr>
            <p:spPr bwMode="auto">
              <a:xfrm>
                <a:off x="2364" y="1258"/>
                <a:ext cx="1617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>
                    <a:solidFill>
                      <a:srgbClr val="FF3300"/>
                    </a:solidFill>
                  </a:rPr>
                  <a:t>(основа трудовой</a:t>
                </a:r>
              </a:p>
              <a:p>
                <a:pPr algn="ctr"/>
                <a:r>
                  <a:rPr lang="ru-RU" b="1">
                    <a:solidFill>
                      <a:srgbClr val="FF3300"/>
                    </a:solidFill>
                  </a:rPr>
                  <a:t>деятельности)</a:t>
                </a:r>
              </a:p>
            </p:txBody>
          </p:sp>
        </p:grpSp>
        <p:sp>
          <p:nvSpPr>
            <p:cNvPr id="7180" name="Автофигура 15"/>
            <p:cNvSpPr>
              <a:spLocks noChangeArrowheads="1"/>
            </p:cNvSpPr>
            <p:nvPr/>
          </p:nvSpPr>
          <p:spPr bwMode="auto">
            <a:xfrm>
              <a:off x="2208" y="1056"/>
              <a:ext cx="432" cy="240"/>
            </a:xfrm>
            <a:prstGeom prst="rightArrow">
              <a:avLst>
                <a:gd name="adj1" fmla="val 50000"/>
                <a:gd name="adj2" fmla="val 45000"/>
              </a:avLst>
            </a:prstGeom>
            <a:solidFill>
              <a:srgbClr val="FF3300"/>
            </a:solidFill>
            <a:ln w="762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234" name="Группа 18"/>
          <p:cNvGrpSpPr>
            <a:grpSpLocks/>
          </p:cNvGrpSpPr>
          <p:nvPr/>
        </p:nvGrpSpPr>
        <p:grpSpPr bwMode="auto">
          <a:xfrm>
            <a:off x="6477000" y="1447800"/>
            <a:ext cx="2286000" cy="838200"/>
            <a:chOff x="4080" y="912"/>
            <a:chExt cx="1440" cy="528"/>
          </a:xfrm>
        </p:grpSpPr>
        <p:sp>
          <p:nvSpPr>
            <p:cNvPr id="7177" name="Объект WordArt 10"/>
            <p:cNvSpPr>
              <a:spLocks noChangeArrowheads="1" noChangeShapeType="1" noTextEdit="1"/>
            </p:cNvSpPr>
            <p:nvPr/>
          </p:nvSpPr>
          <p:spPr bwMode="auto">
            <a:xfrm>
              <a:off x="4578" y="912"/>
              <a:ext cx="942" cy="5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3399"/>
                      </a:gs>
                      <a:gs pos="12500">
                        <a:srgbClr val="FF6633"/>
                      </a:gs>
                      <a:gs pos="25000">
                        <a:srgbClr val="FFFF00"/>
                      </a:gs>
                      <a:gs pos="37500">
                        <a:srgbClr val="01A78F"/>
                      </a:gs>
                      <a:gs pos="50000">
                        <a:srgbClr val="3366FF"/>
                      </a:gs>
                      <a:gs pos="62500">
                        <a:srgbClr val="01A78F"/>
                      </a:gs>
                      <a:gs pos="75000">
                        <a:srgbClr val="FFFF00"/>
                      </a:gs>
                      <a:gs pos="87500">
                        <a:srgbClr val="FF6633"/>
                      </a:gs>
                      <a:gs pos="100000">
                        <a:srgbClr val="FF3399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труд</a:t>
              </a:r>
            </a:p>
          </p:txBody>
        </p:sp>
        <p:sp>
          <p:nvSpPr>
            <p:cNvPr id="7178" name="Автофигура 16"/>
            <p:cNvSpPr>
              <a:spLocks noChangeArrowheads="1"/>
            </p:cNvSpPr>
            <p:nvPr/>
          </p:nvSpPr>
          <p:spPr bwMode="auto">
            <a:xfrm>
              <a:off x="4080" y="1056"/>
              <a:ext cx="432" cy="240"/>
            </a:xfrm>
            <a:prstGeom prst="rightArrow">
              <a:avLst>
                <a:gd name="adj1" fmla="val 50000"/>
                <a:gd name="adj2" fmla="val 45000"/>
              </a:avLst>
            </a:prstGeom>
            <a:gradFill rotWithShape="0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5715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235" name="Объект WordArt 19"/>
          <p:cNvSpPr>
            <a:spLocks noChangeArrowheads="1" noChangeShapeType="1" noTextEdit="1"/>
          </p:cNvSpPr>
          <p:nvPr/>
        </p:nvSpPr>
        <p:spPr bwMode="auto">
          <a:xfrm>
            <a:off x="2133600" y="3810000"/>
            <a:ext cx="990600" cy="123348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?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Труд</a:t>
            </a:r>
          </a:p>
        </p:txBody>
      </p:sp>
      <p:sp>
        <p:nvSpPr>
          <p:cNvPr id="9236" name="Поле 20"/>
          <p:cNvSpPr txBox="1">
            <a:spLocks noChangeArrowheads="1"/>
          </p:cNvSpPr>
          <p:nvPr/>
        </p:nvSpPr>
        <p:spPr bwMode="auto">
          <a:xfrm>
            <a:off x="3962400" y="3841750"/>
            <a:ext cx="5129213" cy="126365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990033"/>
                </a:solidFill>
              </a:rPr>
              <a:t>Деятельность</a:t>
            </a:r>
            <a:r>
              <a:rPr lang="ru-RU" b="1"/>
              <a:t> человека становится</a:t>
            </a:r>
          </a:p>
          <a:p>
            <a:r>
              <a:rPr lang="ru-RU" b="1" u="sng">
                <a:solidFill>
                  <a:srgbClr val="0066FF"/>
                </a:solidFill>
              </a:rPr>
              <a:t>трудом</a:t>
            </a:r>
            <a:r>
              <a:rPr lang="ru-RU" b="1"/>
              <a:t>, когда в ней присутствует</a:t>
            </a:r>
          </a:p>
          <a:p>
            <a:r>
              <a:rPr lang="ru-RU" b="1" u="sng">
                <a:solidFill>
                  <a:srgbClr val="FF3300"/>
                </a:solidFill>
              </a:rPr>
              <a:t>сознательно поставленная цель!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nimBg="1"/>
      <p:bldP spid="9235" grpId="0" animBg="1"/>
      <p:bldP spid="9236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. 4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Трудовая деятельность.</a:t>
            </a:r>
          </a:p>
        </p:txBody>
      </p:sp>
      <p:grpSp>
        <p:nvGrpSpPr>
          <p:cNvPr id="8195" name="Группа 11"/>
          <p:cNvGrpSpPr>
            <a:grpSpLocks/>
          </p:cNvGrpSpPr>
          <p:nvPr/>
        </p:nvGrpSpPr>
        <p:grpSpPr bwMode="auto">
          <a:xfrm>
            <a:off x="990600" y="1219200"/>
            <a:ext cx="1651000" cy="2346325"/>
            <a:chOff x="2448" y="1776"/>
            <a:chExt cx="1040" cy="1478"/>
          </a:xfrm>
        </p:grpSpPr>
        <p:sp>
          <p:nvSpPr>
            <p:cNvPr id="8216" name="Поле 12"/>
            <p:cNvSpPr txBox="1">
              <a:spLocks noChangeArrowheads="1"/>
            </p:cNvSpPr>
            <p:nvPr/>
          </p:nvSpPr>
          <p:spPr bwMode="auto">
            <a:xfrm>
              <a:off x="2517" y="2736"/>
              <a:ext cx="97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b="1"/>
                <a:t>Средства </a:t>
              </a:r>
            </a:p>
            <a:p>
              <a:pPr algn="ctr"/>
              <a:r>
                <a:rPr lang="ru-RU" b="1"/>
                <a:t>труда</a:t>
              </a:r>
            </a:p>
          </p:txBody>
        </p:sp>
        <p:graphicFrame>
          <p:nvGraphicFramePr>
            <p:cNvPr id="8217" name="Объект 13"/>
            <p:cNvGraphicFramePr>
              <a:graphicFrameLocks noChangeAspect="1"/>
            </p:cNvGraphicFramePr>
            <p:nvPr/>
          </p:nvGraphicFramePr>
          <p:xfrm>
            <a:off x="2448" y="1776"/>
            <a:ext cx="996" cy="972"/>
          </p:xfrm>
          <a:graphic>
            <a:graphicData uri="http://schemas.openxmlformats.org/presentationml/2006/ole">
              <p:oleObj spid="_x0000_s8217" name="Точечный рисунок BMP" r:id="rId3" imgW="1580952" imgH="1542857" progId="Paint.Picture">
                <p:embed/>
              </p:oleObj>
            </a:graphicData>
          </a:graphic>
        </p:graphicFrame>
      </p:grpSp>
      <p:grpSp>
        <p:nvGrpSpPr>
          <p:cNvPr id="8196" name="Группа 18"/>
          <p:cNvGrpSpPr>
            <a:grpSpLocks/>
          </p:cNvGrpSpPr>
          <p:nvPr/>
        </p:nvGrpSpPr>
        <p:grpSpPr bwMode="auto">
          <a:xfrm>
            <a:off x="2590800" y="1524000"/>
            <a:ext cx="6324600" cy="1565275"/>
            <a:chOff x="1632" y="960"/>
            <a:chExt cx="3984" cy="986"/>
          </a:xfrm>
        </p:grpSpPr>
        <p:grpSp>
          <p:nvGrpSpPr>
            <p:cNvPr id="8212" name="Группа 6"/>
            <p:cNvGrpSpPr>
              <a:grpSpLocks/>
            </p:cNvGrpSpPr>
            <p:nvPr/>
          </p:nvGrpSpPr>
          <p:grpSpPr bwMode="auto">
            <a:xfrm>
              <a:off x="4214" y="960"/>
              <a:ext cx="1402" cy="986"/>
              <a:chOff x="806" y="2736"/>
              <a:chExt cx="1402" cy="986"/>
            </a:xfrm>
          </p:grpSpPr>
          <p:graphicFrame>
            <p:nvGraphicFramePr>
              <p:cNvPr id="8214" name="Объект 7"/>
              <p:cNvGraphicFramePr>
                <a:graphicFrameLocks noChangeAspect="1"/>
              </p:cNvGraphicFramePr>
              <p:nvPr/>
            </p:nvGraphicFramePr>
            <p:xfrm>
              <a:off x="864" y="2736"/>
              <a:ext cx="1308" cy="798"/>
            </p:xfrm>
            <a:graphic>
              <a:graphicData uri="http://schemas.openxmlformats.org/presentationml/2006/ole">
                <p:oleObj spid="_x0000_s8214" name="Точечный рисунок BMP" r:id="rId4" imgW="2076740" imgH="1267002" progId="Paint.Picture">
                  <p:embed/>
                </p:oleObj>
              </a:graphicData>
            </a:graphic>
          </p:graphicFrame>
          <p:sp>
            <p:nvSpPr>
              <p:cNvPr id="8215" name="Поле 8"/>
              <p:cNvSpPr txBox="1">
                <a:spLocks noChangeArrowheads="1"/>
              </p:cNvSpPr>
              <p:nvPr/>
            </p:nvSpPr>
            <p:spPr bwMode="auto">
              <a:xfrm>
                <a:off x="806" y="3434"/>
                <a:ext cx="140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b="1"/>
                  <a:t>Предмет труда</a:t>
                </a:r>
              </a:p>
            </p:txBody>
          </p:sp>
        </p:grpSp>
        <p:sp>
          <p:nvSpPr>
            <p:cNvPr id="8213" name="Линия 17"/>
            <p:cNvSpPr>
              <a:spLocks noChangeShapeType="1"/>
            </p:cNvSpPr>
            <p:nvPr/>
          </p:nvSpPr>
          <p:spPr bwMode="auto">
            <a:xfrm>
              <a:off x="1632" y="1488"/>
              <a:ext cx="259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55" name="Объект WordArt 15"/>
          <p:cNvSpPr>
            <a:spLocks noChangeArrowheads="1" noChangeShapeType="1" noTextEdit="1"/>
          </p:cNvSpPr>
          <p:nvPr/>
        </p:nvSpPr>
        <p:spPr bwMode="auto">
          <a:xfrm>
            <a:off x="3124200" y="1295400"/>
            <a:ext cx="3124200" cy="901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A800"/>
                    </a:gs>
                    <a:gs pos="13000">
                      <a:srgbClr val="825600"/>
                    </a:gs>
                    <a:gs pos="28000">
                      <a:srgbClr val="FFA800"/>
                    </a:gs>
                    <a:gs pos="42000">
                      <a:srgbClr val="825600"/>
                    </a:gs>
                    <a:gs pos="57001">
                      <a:srgbClr val="FFA800"/>
                    </a:gs>
                    <a:gs pos="72000">
                      <a:srgbClr val="825600"/>
                    </a:gs>
                    <a:gs pos="87000">
                      <a:srgbClr val="FFA800"/>
                    </a:gs>
                    <a:gs pos="100000">
                      <a:srgbClr val="825600"/>
                    </a:gs>
                  </a:gsLst>
                  <a:lin ang="5400000" scaled="1"/>
                </a:gradFill>
                <a:latin typeface="Arial"/>
                <a:cs typeface="Arial"/>
              </a:rPr>
              <a:t>Технологии</a:t>
            </a:r>
          </a:p>
        </p:txBody>
      </p:sp>
      <p:grpSp>
        <p:nvGrpSpPr>
          <p:cNvPr id="10274" name="Группа 34"/>
          <p:cNvGrpSpPr>
            <a:grpSpLocks/>
          </p:cNvGrpSpPr>
          <p:nvPr/>
        </p:nvGrpSpPr>
        <p:grpSpPr bwMode="auto">
          <a:xfrm>
            <a:off x="2362200" y="2895600"/>
            <a:ext cx="4848225" cy="1905000"/>
            <a:chOff x="1488" y="1824"/>
            <a:chExt cx="3054" cy="1200"/>
          </a:xfrm>
        </p:grpSpPr>
        <p:sp>
          <p:nvSpPr>
            <p:cNvPr id="8210" name="Автофигура 19"/>
            <p:cNvSpPr>
              <a:spLocks noChangeArrowheads="1"/>
            </p:cNvSpPr>
            <p:nvPr/>
          </p:nvSpPr>
          <p:spPr bwMode="auto">
            <a:xfrm>
              <a:off x="1632" y="1824"/>
              <a:ext cx="2592" cy="384"/>
            </a:xfrm>
            <a:prstGeom prst="downArrowCallout">
              <a:avLst>
                <a:gd name="adj1" fmla="val 11500"/>
                <a:gd name="adj2" fmla="val 15125"/>
                <a:gd name="adj3" fmla="val 52602"/>
                <a:gd name="adj4" fmla="val 21181"/>
              </a:avLst>
            </a:prstGeom>
            <a:solidFill>
              <a:srgbClr val="FFCC00"/>
            </a:solidFill>
            <a:ln w="762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1" name="Объект WordArt 21"/>
            <p:cNvSpPr>
              <a:spLocks noChangeArrowheads="1" noChangeShapeType="1" noTextEdit="1"/>
            </p:cNvSpPr>
            <p:nvPr/>
          </p:nvSpPr>
          <p:spPr bwMode="auto">
            <a:xfrm>
              <a:off x="1488" y="2352"/>
              <a:ext cx="3054" cy="67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chemeClr val="folHlink"/>
                      </a:gs>
                      <a:gs pos="50000">
                        <a:srgbClr val="FFCC00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__________________</a:t>
              </a:r>
            </a:p>
            <a:p>
              <a:pPr algn="ctr">
                <a:defRPr/>
              </a:pPr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chemeClr val="folHlink"/>
                      </a:gs>
                      <a:gs pos="50000">
                        <a:srgbClr val="FFCC00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_____</a:t>
              </a:r>
            </a:p>
          </p:txBody>
        </p:sp>
      </p:grpSp>
      <p:graphicFrame>
        <p:nvGraphicFramePr>
          <p:cNvPr id="10269" name="Объект 29"/>
          <p:cNvGraphicFramePr>
            <a:graphicFrameLocks noChangeAspect="1"/>
          </p:cNvGraphicFramePr>
          <p:nvPr/>
        </p:nvGraphicFramePr>
        <p:xfrm>
          <a:off x="1066800" y="4495800"/>
          <a:ext cx="1828800" cy="2028825"/>
        </p:xfrm>
        <a:graphic>
          <a:graphicData uri="http://schemas.openxmlformats.org/presentationml/2006/ole">
            <p:oleObj spid="_x0000_s8199" name="Точечный рисунок BMP" r:id="rId5" imgW="1828571" imgH="2029108" progId="Paint.Picture">
              <p:embed/>
            </p:oleObj>
          </a:graphicData>
        </a:graphic>
      </p:graphicFrame>
      <p:grpSp>
        <p:nvGrpSpPr>
          <p:cNvPr id="10272" name="Группа 32"/>
          <p:cNvGrpSpPr>
            <a:grpSpLocks/>
          </p:cNvGrpSpPr>
          <p:nvPr/>
        </p:nvGrpSpPr>
        <p:grpSpPr bwMode="auto">
          <a:xfrm>
            <a:off x="2971800" y="4953000"/>
            <a:ext cx="2447925" cy="1497013"/>
            <a:chOff x="1872" y="3120"/>
            <a:chExt cx="1542" cy="943"/>
          </a:xfrm>
        </p:grpSpPr>
        <p:graphicFrame>
          <p:nvGraphicFramePr>
            <p:cNvPr id="8208" name="Объект 22"/>
            <p:cNvGraphicFramePr>
              <a:graphicFrameLocks noChangeAspect="1"/>
            </p:cNvGraphicFramePr>
            <p:nvPr/>
          </p:nvGraphicFramePr>
          <p:xfrm>
            <a:off x="2496" y="3120"/>
            <a:ext cx="918" cy="943"/>
          </p:xfrm>
          <a:graphic>
            <a:graphicData uri="http://schemas.openxmlformats.org/presentationml/2006/ole">
              <p:oleObj spid="_x0000_s8208" name="Clip" r:id="rId6" imgW="3063875" imgH="3148013" progId="MS_ClipArt_Gallery.2">
                <p:embed/>
              </p:oleObj>
            </a:graphicData>
          </a:graphic>
        </p:graphicFrame>
        <p:sp>
          <p:nvSpPr>
            <p:cNvPr id="8209" name="Линия 30"/>
            <p:cNvSpPr>
              <a:spLocks noChangeShapeType="1"/>
            </p:cNvSpPr>
            <p:nvPr/>
          </p:nvSpPr>
          <p:spPr bwMode="auto">
            <a:xfrm>
              <a:off x="1872" y="3504"/>
              <a:ext cx="52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273" name="Группа 33"/>
          <p:cNvGrpSpPr>
            <a:grpSpLocks/>
          </p:cNvGrpSpPr>
          <p:nvPr/>
        </p:nvGrpSpPr>
        <p:grpSpPr bwMode="auto">
          <a:xfrm>
            <a:off x="5486400" y="4648200"/>
            <a:ext cx="3429000" cy="1768475"/>
            <a:chOff x="3456" y="2928"/>
            <a:chExt cx="2160" cy="1114"/>
          </a:xfrm>
        </p:grpSpPr>
        <p:grpSp>
          <p:nvGrpSpPr>
            <p:cNvPr id="8202" name="Группа 27"/>
            <p:cNvGrpSpPr>
              <a:grpSpLocks/>
            </p:cNvGrpSpPr>
            <p:nvPr/>
          </p:nvGrpSpPr>
          <p:grpSpPr bwMode="auto">
            <a:xfrm>
              <a:off x="3844" y="2928"/>
              <a:ext cx="1772" cy="1114"/>
              <a:chOff x="3744" y="2928"/>
              <a:chExt cx="1772" cy="1114"/>
            </a:xfrm>
          </p:grpSpPr>
          <p:graphicFrame>
            <p:nvGraphicFramePr>
              <p:cNvPr id="8204" name="Объект 23"/>
              <p:cNvGraphicFramePr>
                <a:graphicFrameLocks noChangeAspect="1"/>
              </p:cNvGraphicFramePr>
              <p:nvPr/>
            </p:nvGraphicFramePr>
            <p:xfrm>
              <a:off x="3748" y="2928"/>
              <a:ext cx="764" cy="442"/>
            </p:xfrm>
            <a:graphic>
              <a:graphicData uri="http://schemas.openxmlformats.org/presentationml/2006/ole">
                <p:oleObj spid="_x0000_s8204" name="Clip" r:id="rId7" imgW="3950208" imgH="2285205" progId="MS_ClipArt_Gallery.2">
                  <p:embed/>
                </p:oleObj>
              </a:graphicData>
            </a:graphic>
          </p:graphicFrame>
          <p:graphicFrame>
            <p:nvGraphicFramePr>
              <p:cNvPr id="8205" name="Объект 24"/>
              <p:cNvGraphicFramePr>
                <a:graphicFrameLocks noChangeAspect="1"/>
              </p:cNvGraphicFramePr>
              <p:nvPr/>
            </p:nvGraphicFramePr>
            <p:xfrm>
              <a:off x="3744" y="3600"/>
              <a:ext cx="764" cy="442"/>
            </p:xfrm>
            <a:graphic>
              <a:graphicData uri="http://schemas.openxmlformats.org/presentationml/2006/ole">
                <p:oleObj spid="_x0000_s8205" name="Clip" r:id="rId8" imgW="3950208" imgH="2285205" progId="MS_ClipArt_Gallery.2">
                  <p:embed/>
                </p:oleObj>
              </a:graphicData>
            </a:graphic>
          </p:graphicFrame>
          <p:graphicFrame>
            <p:nvGraphicFramePr>
              <p:cNvPr id="8206" name="Объект 25"/>
              <p:cNvGraphicFramePr>
                <a:graphicFrameLocks noChangeAspect="1"/>
              </p:cNvGraphicFramePr>
              <p:nvPr/>
            </p:nvGraphicFramePr>
            <p:xfrm>
              <a:off x="4752" y="3600"/>
              <a:ext cx="764" cy="442"/>
            </p:xfrm>
            <a:graphic>
              <a:graphicData uri="http://schemas.openxmlformats.org/presentationml/2006/ole">
                <p:oleObj spid="_x0000_s8206" name="Clip" r:id="rId9" imgW="3950208" imgH="2285205" progId="MS_ClipArt_Gallery.2">
                  <p:embed/>
                </p:oleObj>
              </a:graphicData>
            </a:graphic>
          </p:graphicFrame>
          <p:graphicFrame>
            <p:nvGraphicFramePr>
              <p:cNvPr id="8207" name="Объект 26"/>
              <p:cNvGraphicFramePr>
                <a:graphicFrameLocks noChangeAspect="1"/>
              </p:cNvGraphicFramePr>
              <p:nvPr/>
            </p:nvGraphicFramePr>
            <p:xfrm>
              <a:off x="4704" y="2928"/>
              <a:ext cx="764" cy="442"/>
            </p:xfrm>
            <a:graphic>
              <a:graphicData uri="http://schemas.openxmlformats.org/presentationml/2006/ole">
                <p:oleObj spid="_x0000_s8207" name="Clip" r:id="rId10" imgW="3950208" imgH="2285205" progId="MS_ClipArt_Gallery.2">
                  <p:embed/>
                </p:oleObj>
              </a:graphicData>
            </a:graphic>
          </p:graphicFrame>
        </p:grpSp>
        <p:sp>
          <p:nvSpPr>
            <p:cNvPr id="8203" name="Линия 31"/>
            <p:cNvSpPr>
              <a:spLocks noChangeShapeType="1"/>
            </p:cNvSpPr>
            <p:nvPr/>
          </p:nvSpPr>
          <p:spPr bwMode="auto">
            <a:xfrm>
              <a:off x="3456" y="3504"/>
              <a:ext cx="52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. 4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Трудовая деятельность.</a:t>
            </a:r>
          </a:p>
        </p:txBody>
      </p:sp>
      <p:grpSp>
        <p:nvGrpSpPr>
          <p:cNvPr id="9219" name="Группа 11"/>
          <p:cNvGrpSpPr>
            <a:grpSpLocks/>
          </p:cNvGrpSpPr>
          <p:nvPr/>
        </p:nvGrpSpPr>
        <p:grpSpPr bwMode="auto">
          <a:xfrm>
            <a:off x="1255713" y="1219200"/>
            <a:ext cx="7278687" cy="1703388"/>
            <a:chOff x="791" y="768"/>
            <a:chExt cx="4585" cy="1073"/>
          </a:xfrm>
        </p:grpSpPr>
        <p:sp>
          <p:nvSpPr>
            <p:cNvPr id="9232" name="Объект WordArt 5"/>
            <p:cNvSpPr>
              <a:spLocks noChangeArrowheads="1" noChangeShapeType="1" noTextEdit="1"/>
            </p:cNvSpPr>
            <p:nvPr/>
          </p:nvSpPr>
          <p:spPr bwMode="auto">
            <a:xfrm>
              <a:off x="791" y="1248"/>
              <a:ext cx="1225" cy="59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трудовые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операции</a:t>
              </a:r>
            </a:p>
          </p:txBody>
        </p:sp>
        <p:sp>
          <p:nvSpPr>
            <p:cNvPr id="9233" name="Объект WordArt 6"/>
            <p:cNvSpPr>
              <a:spLocks noChangeArrowheads="1" noChangeShapeType="1" noTextEdit="1"/>
            </p:cNvSpPr>
            <p:nvPr/>
          </p:nvSpPr>
          <p:spPr bwMode="auto">
            <a:xfrm>
              <a:off x="2471" y="1248"/>
              <a:ext cx="1225" cy="59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трудовые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операции</a:t>
              </a:r>
            </a:p>
          </p:txBody>
        </p:sp>
        <p:sp>
          <p:nvSpPr>
            <p:cNvPr id="9234" name="Объект WordArt 7"/>
            <p:cNvSpPr>
              <a:spLocks noChangeArrowheads="1" noChangeShapeType="1" noTextEdit="1"/>
            </p:cNvSpPr>
            <p:nvPr/>
          </p:nvSpPr>
          <p:spPr bwMode="auto">
            <a:xfrm>
              <a:off x="4151" y="1248"/>
              <a:ext cx="1225" cy="59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трудовые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операции</a:t>
              </a:r>
            </a:p>
          </p:txBody>
        </p:sp>
        <p:sp>
          <p:nvSpPr>
            <p:cNvPr id="9235" name="Автофигура 8"/>
            <p:cNvSpPr>
              <a:spLocks noChangeArrowheads="1"/>
            </p:cNvSpPr>
            <p:nvPr/>
          </p:nvSpPr>
          <p:spPr bwMode="auto">
            <a:xfrm>
              <a:off x="1296" y="768"/>
              <a:ext cx="192" cy="38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381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6" name="Автофигура 9"/>
            <p:cNvSpPr>
              <a:spLocks noChangeArrowheads="1"/>
            </p:cNvSpPr>
            <p:nvPr/>
          </p:nvSpPr>
          <p:spPr bwMode="auto">
            <a:xfrm>
              <a:off x="2976" y="768"/>
              <a:ext cx="192" cy="38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381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7" name="Автофигура 10"/>
            <p:cNvSpPr>
              <a:spLocks noChangeArrowheads="1"/>
            </p:cNvSpPr>
            <p:nvPr/>
          </p:nvSpPr>
          <p:spPr bwMode="auto">
            <a:xfrm>
              <a:off x="4656" y="768"/>
              <a:ext cx="192" cy="38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381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83" name="Группа 19"/>
          <p:cNvGrpSpPr>
            <a:grpSpLocks/>
          </p:cNvGrpSpPr>
          <p:nvPr/>
        </p:nvGrpSpPr>
        <p:grpSpPr bwMode="auto">
          <a:xfrm>
            <a:off x="4191000" y="2895600"/>
            <a:ext cx="1447800" cy="1212850"/>
            <a:chOff x="2640" y="1824"/>
            <a:chExt cx="912" cy="764"/>
          </a:xfrm>
        </p:grpSpPr>
        <p:sp>
          <p:nvSpPr>
            <p:cNvPr id="9230" name="Объект WordArt 12"/>
            <p:cNvSpPr>
              <a:spLocks noChangeArrowheads="1" noChangeShapeType="1" noTextEdit="1"/>
            </p:cNvSpPr>
            <p:nvPr/>
          </p:nvSpPr>
          <p:spPr bwMode="auto">
            <a:xfrm>
              <a:off x="2640" y="2256"/>
              <a:ext cx="912" cy="33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chemeClr val="tx2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"/>
                  <a:cs typeface="Arial"/>
                </a:rPr>
                <a:t>трудовые</a:t>
              </a:r>
            </a:p>
            <a:p>
              <a:pPr algn="ctr"/>
              <a:r>
                <a:rPr lang="ru-RU" sz="3600" kern="10">
                  <a:ln w="9525">
                    <a:solidFill>
                      <a:schemeClr val="tx2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latin typeface="Arial"/>
                  <a:cs typeface="Arial"/>
                </a:rPr>
                <a:t>действия</a:t>
              </a:r>
            </a:p>
          </p:txBody>
        </p:sp>
        <p:sp>
          <p:nvSpPr>
            <p:cNvPr id="9231" name="Линия 15"/>
            <p:cNvSpPr>
              <a:spLocks noChangeShapeType="1"/>
            </p:cNvSpPr>
            <p:nvPr/>
          </p:nvSpPr>
          <p:spPr bwMode="auto">
            <a:xfrm>
              <a:off x="3072" y="1824"/>
              <a:ext cx="0" cy="38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85" name="Группа 21"/>
          <p:cNvGrpSpPr>
            <a:grpSpLocks/>
          </p:cNvGrpSpPr>
          <p:nvPr/>
        </p:nvGrpSpPr>
        <p:grpSpPr bwMode="auto">
          <a:xfrm>
            <a:off x="4876800" y="2895600"/>
            <a:ext cx="3505200" cy="1212850"/>
            <a:chOff x="3072" y="1824"/>
            <a:chExt cx="2208" cy="764"/>
          </a:xfrm>
        </p:grpSpPr>
        <p:sp>
          <p:nvSpPr>
            <p:cNvPr id="9228" name="Объект WordArt 14"/>
            <p:cNvSpPr>
              <a:spLocks noChangeArrowheads="1" noChangeShapeType="1" noTextEdit="1"/>
            </p:cNvSpPr>
            <p:nvPr/>
          </p:nvSpPr>
          <p:spPr bwMode="auto">
            <a:xfrm>
              <a:off x="4368" y="2256"/>
              <a:ext cx="912" cy="33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333399"/>
                    </a:solidFill>
                    <a:round/>
                    <a:headEnd/>
                    <a:tailEnd/>
                  </a:ln>
                  <a:solidFill>
                    <a:srgbClr val="333399"/>
                  </a:solidFill>
                  <a:latin typeface="Arial"/>
                  <a:cs typeface="Arial"/>
                </a:rPr>
                <a:t>трудовые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333399"/>
                    </a:solidFill>
                    <a:round/>
                    <a:headEnd/>
                    <a:tailEnd/>
                  </a:ln>
                  <a:solidFill>
                    <a:srgbClr val="333399"/>
                  </a:solidFill>
                  <a:latin typeface="Arial"/>
                  <a:cs typeface="Arial"/>
                </a:rPr>
                <a:t>движения</a:t>
              </a:r>
            </a:p>
          </p:txBody>
        </p:sp>
        <p:sp>
          <p:nvSpPr>
            <p:cNvPr id="9229" name="Линия 17"/>
            <p:cNvSpPr>
              <a:spLocks noChangeShapeType="1"/>
            </p:cNvSpPr>
            <p:nvPr/>
          </p:nvSpPr>
          <p:spPr bwMode="auto">
            <a:xfrm>
              <a:off x="3072" y="1824"/>
              <a:ext cx="1728" cy="384"/>
            </a:xfrm>
            <a:prstGeom prst="line">
              <a:avLst/>
            </a:prstGeom>
            <a:noFill/>
            <a:ln w="76200">
              <a:solidFill>
                <a:srgbClr val="33339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84" name="Группа 20"/>
          <p:cNvGrpSpPr>
            <a:grpSpLocks/>
          </p:cNvGrpSpPr>
          <p:nvPr/>
        </p:nvGrpSpPr>
        <p:grpSpPr bwMode="auto">
          <a:xfrm>
            <a:off x="1447800" y="2895600"/>
            <a:ext cx="3429000" cy="1212850"/>
            <a:chOff x="912" y="1824"/>
            <a:chExt cx="2160" cy="764"/>
          </a:xfrm>
        </p:grpSpPr>
        <p:sp>
          <p:nvSpPr>
            <p:cNvPr id="9226" name="Объект WordArt 13"/>
            <p:cNvSpPr>
              <a:spLocks noChangeArrowheads="1" noChangeShapeType="1" noTextEdit="1"/>
            </p:cNvSpPr>
            <p:nvPr/>
          </p:nvSpPr>
          <p:spPr bwMode="auto">
            <a:xfrm>
              <a:off x="912" y="2256"/>
              <a:ext cx="912" cy="33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990033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трудовые</a:t>
              </a:r>
            </a:p>
            <a:p>
              <a:pPr algn="ctr"/>
              <a:r>
                <a:rPr lang="ru-RU" sz="3600" kern="10">
                  <a:ln w="9525">
                    <a:solidFill>
                      <a:srgbClr val="990033"/>
                    </a:solidFill>
                    <a:round/>
                    <a:headEnd/>
                    <a:tailEnd/>
                  </a:ln>
                  <a:solidFill>
                    <a:srgbClr val="990033"/>
                  </a:solidFill>
                  <a:latin typeface="Arial"/>
                  <a:cs typeface="Arial"/>
                </a:rPr>
                <a:t>приемы</a:t>
              </a:r>
            </a:p>
          </p:txBody>
        </p:sp>
        <p:sp>
          <p:nvSpPr>
            <p:cNvPr id="9227" name="Линия 18"/>
            <p:cNvSpPr>
              <a:spLocks noChangeShapeType="1"/>
            </p:cNvSpPr>
            <p:nvPr/>
          </p:nvSpPr>
          <p:spPr bwMode="auto">
            <a:xfrm flipH="1">
              <a:off x="1344" y="1824"/>
              <a:ext cx="1728" cy="384"/>
            </a:xfrm>
            <a:prstGeom prst="line">
              <a:avLst/>
            </a:prstGeom>
            <a:noFill/>
            <a:ln w="76200">
              <a:solidFill>
                <a:srgbClr val="9900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288" name="Группа 24"/>
          <p:cNvGrpSpPr>
            <a:grpSpLocks/>
          </p:cNvGrpSpPr>
          <p:nvPr/>
        </p:nvGrpSpPr>
        <p:grpSpPr bwMode="auto">
          <a:xfrm>
            <a:off x="533400" y="4419600"/>
            <a:ext cx="8001000" cy="1331913"/>
            <a:chOff x="336" y="2784"/>
            <a:chExt cx="5040" cy="839"/>
          </a:xfrm>
        </p:grpSpPr>
        <p:sp>
          <p:nvSpPr>
            <p:cNvPr id="9224" name="Автофигура 22"/>
            <p:cNvSpPr>
              <a:spLocks noChangeArrowheads="1"/>
            </p:cNvSpPr>
            <p:nvPr/>
          </p:nvSpPr>
          <p:spPr bwMode="auto">
            <a:xfrm>
              <a:off x="816" y="2784"/>
              <a:ext cx="4560" cy="240"/>
            </a:xfrm>
            <a:prstGeom prst="downArrowCallout">
              <a:avLst>
                <a:gd name="adj1" fmla="val 34130"/>
                <a:gd name="adj2" fmla="val 88315"/>
                <a:gd name="adj3" fmla="val 33333"/>
                <a:gd name="adj4" fmla="val 208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5" name="Объект WordArt 23"/>
            <p:cNvSpPr>
              <a:spLocks noChangeArrowheads="1" noChangeShapeType="1" noTextEdit="1"/>
            </p:cNvSpPr>
            <p:nvPr/>
          </p:nvSpPr>
          <p:spPr bwMode="auto">
            <a:xfrm>
              <a:off x="336" y="3072"/>
              <a:ext cx="4944" cy="551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100000"/>
                </a:avLst>
              </a:prstTxWarp>
              <a:scene3d>
                <a:camera prst="legacyPerspectiveFront">
                  <a:rot lat="20519997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</a:sp3d>
            </a:bodyPr>
            <a:lstStyle/>
            <a:p>
              <a:pPr algn="ctr"/>
              <a:r>
                <a:rPr lang="ru-RU" sz="3600" b="1" kern="1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</a:rPr>
                <a:t>Содержание индивидуального труда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WordArt 3"/>
          <p:cNvSpPr>
            <a:spLocks noChangeArrowheads="1" noChangeShapeType="1" noTextEdit="1"/>
          </p:cNvSpPr>
          <p:nvPr/>
        </p:nvSpPr>
        <p:spPr bwMode="auto">
          <a:xfrm>
            <a:off x="1219200" y="1371600"/>
            <a:ext cx="7467600" cy="68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Содержание индивидуального труда</a:t>
            </a:r>
          </a:p>
        </p:txBody>
      </p:sp>
      <p:sp>
        <p:nvSpPr>
          <p:cNvPr id="10243" name="Прямоуг. 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Трудовая деятельность.</a:t>
            </a:r>
          </a:p>
        </p:txBody>
      </p:sp>
      <p:graphicFrame>
        <p:nvGraphicFramePr>
          <p:cNvPr id="10244" name="Прямоуг. 17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0244" name="Clip" r:id="rId3" imgW="0" imgH="0" progId="MS_ClipArt_Gallery.2">
              <p:embed/>
            </p:oleObj>
          </a:graphicData>
        </a:graphic>
      </p:graphicFrame>
      <p:sp>
        <p:nvSpPr>
          <p:cNvPr id="12312" name="Поле 24"/>
          <p:cNvSpPr txBox="1">
            <a:spLocks noChangeArrowheads="1"/>
          </p:cNvSpPr>
          <p:nvPr/>
        </p:nvSpPr>
        <p:spPr bwMode="auto">
          <a:xfrm>
            <a:off x="1317625" y="4587875"/>
            <a:ext cx="7216775" cy="898525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/>
              <a:t>Содержание трудовой деятельности меняется под </a:t>
            </a:r>
          </a:p>
          <a:p>
            <a:pPr algn="ctr"/>
            <a:r>
              <a:rPr lang="ru-RU" b="1"/>
              <a:t>воздействием научно-технического процесса.</a:t>
            </a:r>
          </a:p>
        </p:txBody>
      </p:sp>
      <p:sp>
        <p:nvSpPr>
          <p:cNvPr id="12313" name="Объект WordArt 25"/>
          <p:cNvSpPr>
            <a:spLocks noChangeArrowheads="1" noChangeShapeType="1" noTextEdit="1"/>
          </p:cNvSpPr>
          <p:nvPr/>
        </p:nvSpPr>
        <p:spPr bwMode="auto">
          <a:xfrm>
            <a:off x="2362200" y="5715000"/>
            <a:ext cx="4981575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Приведите примеры?</a:t>
            </a:r>
          </a:p>
        </p:txBody>
      </p:sp>
      <p:grpSp>
        <p:nvGrpSpPr>
          <p:cNvPr id="12317" name="Группа 29"/>
          <p:cNvGrpSpPr>
            <a:grpSpLocks/>
          </p:cNvGrpSpPr>
          <p:nvPr/>
        </p:nvGrpSpPr>
        <p:grpSpPr bwMode="auto">
          <a:xfrm>
            <a:off x="1143000" y="2133600"/>
            <a:ext cx="2219325" cy="2286000"/>
            <a:chOff x="720" y="1344"/>
            <a:chExt cx="1398" cy="1440"/>
          </a:xfrm>
        </p:grpSpPr>
        <p:grpSp>
          <p:nvGrpSpPr>
            <p:cNvPr id="10260" name="Группа 12"/>
            <p:cNvGrpSpPr>
              <a:grpSpLocks/>
            </p:cNvGrpSpPr>
            <p:nvPr/>
          </p:nvGrpSpPr>
          <p:grpSpPr bwMode="auto">
            <a:xfrm>
              <a:off x="720" y="1760"/>
              <a:ext cx="1398" cy="1024"/>
              <a:chOff x="720" y="1392"/>
              <a:chExt cx="1398" cy="1024"/>
            </a:xfrm>
          </p:grpSpPr>
          <p:sp>
            <p:nvSpPr>
              <p:cNvPr id="10262" name="Поле 7"/>
              <p:cNvSpPr txBox="1">
                <a:spLocks noChangeArrowheads="1"/>
              </p:cNvSpPr>
              <p:nvPr/>
            </p:nvSpPr>
            <p:spPr bwMode="auto">
              <a:xfrm>
                <a:off x="720" y="1898"/>
                <a:ext cx="1398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/>
                  <a:t>Физический  и</a:t>
                </a:r>
              </a:p>
              <a:p>
                <a:pPr algn="ctr"/>
                <a:r>
                  <a:rPr lang="ru-RU" b="1"/>
                  <a:t>умственный</a:t>
                </a:r>
              </a:p>
            </p:txBody>
          </p:sp>
          <p:graphicFrame>
            <p:nvGraphicFramePr>
              <p:cNvPr id="10263" name="Объект 10"/>
              <p:cNvGraphicFramePr>
                <a:graphicFrameLocks noChangeAspect="1"/>
              </p:cNvGraphicFramePr>
              <p:nvPr/>
            </p:nvGraphicFramePr>
            <p:xfrm>
              <a:off x="1584" y="1392"/>
              <a:ext cx="480" cy="460"/>
            </p:xfrm>
            <a:graphic>
              <a:graphicData uri="http://schemas.openxmlformats.org/presentationml/2006/ole">
                <p:oleObj spid="_x0000_s10263" name="Clip" r:id="rId4" imgW="762610" imgH="730606" progId="MS_ClipArt_Gallery.2">
                  <p:embed/>
                </p:oleObj>
              </a:graphicData>
            </a:graphic>
          </p:graphicFrame>
          <p:graphicFrame>
            <p:nvGraphicFramePr>
              <p:cNvPr id="10264" name="Объект 11"/>
              <p:cNvGraphicFramePr>
                <a:graphicFrameLocks noChangeAspect="1"/>
              </p:cNvGraphicFramePr>
              <p:nvPr/>
            </p:nvGraphicFramePr>
            <p:xfrm>
              <a:off x="720" y="1392"/>
              <a:ext cx="448" cy="453"/>
            </p:xfrm>
            <a:graphic>
              <a:graphicData uri="http://schemas.openxmlformats.org/presentationml/2006/ole">
                <p:oleObj spid="_x0000_s10264" name="Clip" r:id="rId5" imgW="712318" imgH="720547" progId="MS_ClipArt_Gallery.2">
                  <p:embed/>
                </p:oleObj>
              </a:graphicData>
            </a:graphic>
          </p:graphicFrame>
        </p:grpSp>
        <p:sp>
          <p:nvSpPr>
            <p:cNvPr id="10261" name="Автофигура 26"/>
            <p:cNvSpPr>
              <a:spLocks noChangeArrowheads="1"/>
            </p:cNvSpPr>
            <p:nvPr/>
          </p:nvSpPr>
          <p:spPr bwMode="auto">
            <a:xfrm>
              <a:off x="1248" y="1344"/>
              <a:ext cx="240" cy="432"/>
            </a:xfrm>
            <a:prstGeom prst="downArrow">
              <a:avLst>
                <a:gd name="adj1" fmla="val 50000"/>
                <a:gd name="adj2" fmla="val 45000"/>
              </a:avLst>
            </a:prstGeom>
            <a:gradFill rotWithShape="0">
              <a:gsLst>
                <a:gs pos="0">
                  <a:srgbClr val="FFCC00"/>
                </a:gs>
                <a:gs pos="100000">
                  <a:srgbClr val="FF3300"/>
                </a:gs>
              </a:gsLst>
              <a:lin ang="5400000" scaled="1"/>
            </a:gradFill>
            <a:ln w="952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318" name="Группа 30"/>
          <p:cNvGrpSpPr>
            <a:grpSpLocks/>
          </p:cNvGrpSpPr>
          <p:nvPr/>
        </p:nvGrpSpPr>
        <p:grpSpPr bwMode="auto">
          <a:xfrm>
            <a:off x="3660775" y="2133600"/>
            <a:ext cx="2349500" cy="2260600"/>
            <a:chOff x="2306" y="1344"/>
            <a:chExt cx="1480" cy="1424"/>
          </a:xfrm>
        </p:grpSpPr>
        <p:grpSp>
          <p:nvGrpSpPr>
            <p:cNvPr id="10255" name="Группа 16"/>
            <p:cNvGrpSpPr>
              <a:grpSpLocks/>
            </p:cNvGrpSpPr>
            <p:nvPr/>
          </p:nvGrpSpPr>
          <p:grpSpPr bwMode="auto">
            <a:xfrm>
              <a:off x="2306" y="1760"/>
              <a:ext cx="1480" cy="1008"/>
              <a:chOff x="2306" y="1392"/>
              <a:chExt cx="1480" cy="1008"/>
            </a:xfrm>
          </p:grpSpPr>
          <p:sp>
            <p:nvSpPr>
              <p:cNvPr id="10257" name="Поле 8"/>
              <p:cNvSpPr txBox="1">
                <a:spLocks noChangeArrowheads="1"/>
              </p:cNvSpPr>
              <p:nvPr/>
            </p:nvSpPr>
            <p:spPr bwMode="auto">
              <a:xfrm>
                <a:off x="2306" y="1882"/>
                <a:ext cx="1480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/>
                  <a:t>Монотонный и </a:t>
                </a:r>
              </a:p>
              <a:p>
                <a:pPr algn="ctr"/>
                <a:r>
                  <a:rPr lang="ru-RU" b="1"/>
                  <a:t>творческий</a:t>
                </a:r>
              </a:p>
            </p:txBody>
          </p:sp>
          <p:graphicFrame>
            <p:nvGraphicFramePr>
              <p:cNvPr id="10258" name="Объект 13"/>
              <p:cNvGraphicFramePr>
                <a:graphicFrameLocks noChangeAspect="1"/>
              </p:cNvGraphicFramePr>
              <p:nvPr/>
            </p:nvGraphicFramePr>
            <p:xfrm>
              <a:off x="2339" y="1392"/>
              <a:ext cx="493" cy="493"/>
            </p:xfrm>
            <a:graphic>
              <a:graphicData uri="http://schemas.openxmlformats.org/presentationml/2006/ole">
                <p:oleObj spid="_x0000_s10258" name="Clip" r:id="rId6" imgW="2328062" imgH="2327148" progId="MS_ClipArt_Gallery.2">
                  <p:embed/>
                </p:oleObj>
              </a:graphicData>
            </a:graphic>
          </p:graphicFrame>
          <p:graphicFrame>
            <p:nvGraphicFramePr>
              <p:cNvPr id="10259" name="Объект 15"/>
              <p:cNvGraphicFramePr>
                <a:graphicFrameLocks noChangeAspect="1"/>
              </p:cNvGraphicFramePr>
              <p:nvPr/>
            </p:nvGraphicFramePr>
            <p:xfrm>
              <a:off x="3264" y="1440"/>
              <a:ext cx="395" cy="432"/>
            </p:xfrm>
            <a:graphic>
              <a:graphicData uri="http://schemas.openxmlformats.org/presentationml/2006/ole">
                <p:oleObj spid="_x0000_s10259" name="Clip" r:id="rId7" imgW="755294" imgH="824789" progId="MS_ClipArt_Gallery.2">
                  <p:embed/>
                </p:oleObj>
              </a:graphicData>
            </a:graphic>
          </p:graphicFrame>
        </p:grpSp>
        <p:sp>
          <p:nvSpPr>
            <p:cNvPr id="10256" name="Автофигура 27"/>
            <p:cNvSpPr>
              <a:spLocks noChangeArrowheads="1"/>
            </p:cNvSpPr>
            <p:nvPr/>
          </p:nvSpPr>
          <p:spPr bwMode="auto">
            <a:xfrm>
              <a:off x="2880" y="1344"/>
              <a:ext cx="240" cy="432"/>
            </a:xfrm>
            <a:prstGeom prst="downArrow">
              <a:avLst>
                <a:gd name="adj1" fmla="val 50000"/>
                <a:gd name="adj2" fmla="val 45000"/>
              </a:avLst>
            </a:prstGeom>
            <a:gradFill rotWithShape="0">
              <a:gsLst>
                <a:gs pos="0">
                  <a:srgbClr val="FFCC00"/>
                </a:gs>
                <a:gs pos="100000">
                  <a:srgbClr val="FF3300"/>
                </a:gs>
              </a:gsLst>
              <a:lin ang="5400000" scaled="1"/>
            </a:gradFill>
            <a:ln w="952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319" name="Группа 31"/>
          <p:cNvGrpSpPr>
            <a:grpSpLocks/>
          </p:cNvGrpSpPr>
          <p:nvPr/>
        </p:nvGrpSpPr>
        <p:grpSpPr bwMode="auto">
          <a:xfrm>
            <a:off x="6026150" y="2133600"/>
            <a:ext cx="2889250" cy="2260600"/>
            <a:chOff x="3796" y="1344"/>
            <a:chExt cx="1820" cy="1424"/>
          </a:xfrm>
        </p:grpSpPr>
        <p:grpSp>
          <p:nvGrpSpPr>
            <p:cNvPr id="10250" name="Группа 23"/>
            <p:cNvGrpSpPr>
              <a:grpSpLocks/>
            </p:cNvGrpSpPr>
            <p:nvPr/>
          </p:nvGrpSpPr>
          <p:grpSpPr bwMode="auto">
            <a:xfrm>
              <a:off x="3796" y="1760"/>
              <a:ext cx="1820" cy="1008"/>
              <a:chOff x="3796" y="1392"/>
              <a:chExt cx="1820" cy="1008"/>
            </a:xfrm>
          </p:grpSpPr>
          <p:sp>
            <p:nvSpPr>
              <p:cNvPr id="10252" name="Поле 9"/>
              <p:cNvSpPr txBox="1">
                <a:spLocks noChangeArrowheads="1"/>
              </p:cNvSpPr>
              <p:nvPr/>
            </p:nvSpPr>
            <p:spPr bwMode="auto">
              <a:xfrm>
                <a:off x="3796" y="1882"/>
                <a:ext cx="1820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/>
                  <a:t>Ручной и</a:t>
                </a:r>
              </a:p>
              <a:p>
                <a:pPr algn="ctr"/>
                <a:r>
                  <a:rPr lang="ru-RU" b="1"/>
                  <a:t>механизированный</a:t>
                </a:r>
              </a:p>
            </p:txBody>
          </p:sp>
          <p:graphicFrame>
            <p:nvGraphicFramePr>
              <p:cNvPr id="10253" name="Объект 14"/>
              <p:cNvGraphicFramePr>
                <a:graphicFrameLocks noChangeAspect="1"/>
              </p:cNvGraphicFramePr>
              <p:nvPr/>
            </p:nvGraphicFramePr>
            <p:xfrm>
              <a:off x="4016" y="1392"/>
              <a:ext cx="444" cy="480"/>
            </p:xfrm>
            <a:graphic>
              <a:graphicData uri="http://schemas.openxmlformats.org/presentationml/2006/ole">
                <p:oleObj spid="_x0000_s10253" name="Clip" r:id="rId8" imgW="1089050" imgH="1175004" progId="MS_ClipArt_Gallery.2">
                  <p:embed/>
                </p:oleObj>
              </a:graphicData>
            </a:graphic>
          </p:graphicFrame>
          <p:graphicFrame>
            <p:nvGraphicFramePr>
              <p:cNvPr id="10254" name="Объект 20"/>
              <p:cNvGraphicFramePr>
                <a:graphicFrameLocks noChangeAspect="1"/>
              </p:cNvGraphicFramePr>
              <p:nvPr/>
            </p:nvGraphicFramePr>
            <p:xfrm>
              <a:off x="4896" y="1392"/>
              <a:ext cx="533" cy="508"/>
            </p:xfrm>
            <a:graphic>
              <a:graphicData uri="http://schemas.openxmlformats.org/presentationml/2006/ole">
                <p:oleObj spid="_x0000_s10254" name="Clip" r:id="rId9" imgW="1236269" imgH="1175004" progId="MS_ClipArt_Gallery.2">
                  <p:embed/>
                </p:oleObj>
              </a:graphicData>
            </a:graphic>
          </p:graphicFrame>
        </p:grpSp>
        <p:sp>
          <p:nvSpPr>
            <p:cNvPr id="10251" name="Автофигура 28"/>
            <p:cNvSpPr>
              <a:spLocks noChangeArrowheads="1"/>
            </p:cNvSpPr>
            <p:nvPr/>
          </p:nvSpPr>
          <p:spPr bwMode="auto">
            <a:xfrm>
              <a:off x="4608" y="1344"/>
              <a:ext cx="240" cy="432"/>
            </a:xfrm>
            <a:prstGeom prst="downArrow">
              <a:avLst>
                <a:gd name="adj1" fmla="val 50000"/>
                <a:gd name="adj2" fmla="val 45000"/>
              </a:avLst>
            </a:prstGeom>
            <a:gradFill rotWithShape="0">
              <a:gsLst>
                <a:gs pos="0">
                  <a:srgbClr val="FFCC00"/>
                </a:gs>
                <a:gs pos="100000">
                  <a:srgbClr val="FF3300"/>
                </a:gs>
              </a:gsLst>
              <a:lin ang="5400000" scaled="1"/>
            </a:gradFill>
            <a:ln w="952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2" grpId="0" animBg="1" autoUpdateAnimBg="0"/>
      <p:bldP spid="123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. 4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Трудовая деятельность.</a:t>
            </a:r>
          </a:p>
        </p:txBody>
      </p:sp>
      <p:graphicFrame>
        <p:nvGraphicFramePr>
          <p:cNvPr id="11267" name="Объект 5"/>
          <p:cNvGraphicFramePr>
            <a:graphicFrameLocks noChangeAspect="1"/>
          </p:cNvGraphicFramePr>
          <p:nvPr/>
        </p:nvGraphicFramePr>
        <p:xfrm>
          <a:off x="1295400" y="1447800"/>
          <a:ext cx="1135063" cy="1228725"/>
        </p:xfrm>
        <a:graphic>
          <a:graphicData uri="http://schemas.openxmlformats.org/presentationml/2006/ole">
            <p:oleObj spid="_x0000_s11267" name="Clip" r:id="rId3" imgW="1136599" imgH="1229868" progId="MS_ClipArt_Gallery.2">
              <p:embed/>
            </p:oleObj>
          </a:graphicData>
        </a:graphic>
      </p:graphicFrame>
      <p:graphicFrame>
        <p:nvGraphicFramePr>
          <p:cNvPr id="11268" name="Объект 6"/>
          <p:cNvGraphicFramePr>
            <a:graphicFrameLocks noChangeAspect="1"/>
          </p:cNvGraphicFramePr>
          <p:nvPr/>
        </p:nvGraphicFramePr>
        <p:xfrm>
          <a:off x="7162800" y="1447800"/>
          <a:ext cx="1274763" cy="1228725"/>
        </p:xfrm>
        <a:graphic>
          <a:graphicData uri="http://schemas.openxmlformats.org/presentationml/2006/ole">
            <p:oleObj spid="_x0000_s11268" name="Clip" r:id="rId4" imgW="1275588" imgH="1228954" progId="MS_ClipArt_Gallery.2">
              <p:embed/>
            </p:oleObj>
          </a:graphicData>
        </a:graphic>
      </p:graphicFrame>
      <p:graphicFrame>
        <p:nvGraphicFramePr>
          <p:cNvPr id="11269" name="Объект 7"/>
          <p:cNvGraphicFramePr>
            <a:graphicFrameLocks noChangeAspect="1"/>
          </p:cNvGraphicFramePr>
          <p:nvPr/>
        </p:nvGraphicFramePr>
        <p:xfrm>
          <a:off x="3241675" y="1447800"/>
          <a:ext cx="1060450" cy="1071563"/>
        </p:xfrm>
        <a:graphic>
          <a:graphicData uri="http://schemas.openxmlformats.org/presentationml/2006/ole">
            <p:oleObj spid="_x0000_s11269" name="Clip" r:id="rId5" imgW="1060704" imgH="1072591" progId="MS_ClipArt_Gallery.2">
              <p:embed/>
            </p:oleObj>
          </a:graphicData>
        </a:graphic>
      </p:graphicFrame>
      <p:graphicFrame>
        <p:nvGraphicFramePr>
          <p:cNvPr id="11270" name="Объект 8"/>
          <p:cNvGraphicFramePr>
            <a:graphicFrameLocks noChangeAspect="1"/>
          </p:cNvGraphicFramePr>
          <p:nvPr/>
        </p:nvGraphicFramePr>
        <p:xfrm>
          <a:off x="5114925" y="1447800"/>
          <a:ext cx="1235075" cy="1184275"/>
        </p:xfrm>
        <a:graphic>
          <a:graphicData uri="http://schemas.openxmlformats.org/presentationml/2006/ole">
            <p:oleObj spid="_x0000_s11270" name="Clip" r:id="rId6" imgW="2013509" imgH="1930298" progId="MS_ClipArt_Gallery.2">
              <p:embed/>
            </p:oleObj>
          </a:graphicData>
        </a:graphic>
      </p:graphicFrame>
      <p:sp>
        <p:nvSpPr>
          <p:cNvPr id="11271" name="Поле 9"/>
          <p:cNvSpPr txBox="1">
            <a:spLocks noChangeArrowheads="1"/>
          </p:cNvSpPr>
          <p:nvPr/>
        </p:nvSpPr>
        <p:spPr bwMode="auto">
          <a:xfrm>
            <a:off x="1758950" y="2743200"/>
            <a:ext cx="6310313" cy="860425"/>
          </a:xfrm>
          <a:prstGeom prst="rect">
            <a:avLst/>
          </a:prstGeom>
          <a:solidFill>
            <a:srgbClr val="FFFFCC"/>
          </a:solidFill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990033"/>
                </a:solidFill>
              </a:rPr>
              <a:t>Трудовая деятельность часто предполагает </a:t>
            </a:r>
          </a:p>
          <a:p>
            <a:pPr algn="ctr"/>
            <a:r>
              <a:rPr lang="ru-RU" b="1">
                <a:solidFill>
                  <a:srgbClr val="990033"/>
                </a:solidFill>
              </a:rPr>
              <a:t> коллективные усилия</a:t>
            </a:r>
          </a:p>
        </p:txBody>
      </p:sp>
      <p:sp>
        <p:nvSpPr>
          <p:cNvPr id="13322" name="Объект WordArt 10"/>
          <p:cNvSpPr>
            <a:spLocks noChangeArrowheads="1" noChangeShapeType="1" noTextEdit="1"/>
          </p:cNvSpPr>
          <p:nvPr/>
        </p:nvSpPr>
        <p:spPr bwMode="auto">
          <a:xfrm>
            <a:off x="4572000" y="3657600"/>
            <a:ext cx="7239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17961" dir="2700000" algn="ctr" rotWithShape="0">
                    <a:srgbClr val="59008E"/>
                  </a:outerShdw>
                </a:effectLst>
                <a:latin typeface="Arial"/>
                <a:cs typeface="Arial"/>
              </a:rPr>
              <a:t>Но!</a:t>
            </a:r>
          </a:p>
        </p:txBody>
      </p:sp>
      <p:grpSp>
        <p:nvGrpSpPr>
          <p:cNvPr id="13331" name="Группа 19"/>
          <p:cNvGrpSpPr>
            <a:grpSpLocks/>
          </p:cNvGrpSpPr>
          <p:nvPr/>
        </p:nvGrpSpPr>
        <p:grpSpPr bwMode="auto">
          <a:xfrm>
            <a:off x="1219200" y="3886200"/>
            <a:ext cx="3059113" cy="2590800"/>
            <a:chOff x="768" y="2448"/>
            <a:chExt cx="1927" cy="1632"/>
          </a:xfrm>
        </p:grpSpPr>
        <p:grpSp>
          <p:nvGrpSpPr>
            <p:cNvPr id="11282" name="Группа 15"/>
            <p:cNvGrpSpPr>
              <a:grpSpLocks/>
            </p:cNvGrpSpPr>
            <p:nvPr/>
          </p:nvGrpSpPr>
          <p:grpSpPr bwMode="auto">
            <a:xfrm>
              <a:off x="768" y="2688"/>
              <a:ext cx="1927" cy="1392"/>
              <a:chOff x="768" y="2688"/>
              <a:chExt cx="1927" cy="1392"/>
            </a:xfrm>
          </p:grpSpPr>
          <p:graphicFrame>
            <p:nvGraphicFramePr>
              <p:cNvPr id="11284" name="Объект 13"/>
              <p:cNvGraphicFramePr>
                <a:graphicFrameLocks noChangeAspect="1"/>
              </p:cNvGraphicFramePr>
              <p:nvPr/>
            </p:nvGraphicFramePr>
            <p:xfrm>
              <a:off x="768" y="2688"/>
              <a:ext cx="1927" cy="999"/>
            </p:xfrm>
            <a:graphic>
              <a:graphicData uri="http://schemas.openxmlformats.org/presentationml/2006/ole">
                <p:oleObj spid="_x0000_s11284" name="Clip" r:id="rId7" imgW="3057525" imgH="1585913" progId="MS_ClipArt_Gallery.2">
                  <p:embed/>
                </p:oleObj>
              </a:graphicData>
            </a:graphic>
          </p:graphicFrame>
          <p:sp>
            <p:nvSpPr>
              <p:cNvPr id="11285" name="Поле 14"/>
              <p:cNvSpPr txBox="1">
                <a:spLocks noChangeArrowheads="1"/>
              </p:cNvSpPr>
              <p:nvPr/>
            </p:nvSpPr>
            <p:spPr bwMode="auto">
              <a:xfrm>
                <a:off x="1008" y="3792"/>
                <a:ext cx="16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b="1">
                    <a:solidFill>
                      <a:srgbClr val="0066FF"/>
                    </a:solidFill>
                  </a:rPr>
                  <a:t>Разделение труда</a:t>
                </a:r>
              </a:p>
            </p:txBody>
          </p:sp>
        </p:grpSp>
        <p:sp>
          <p:nvSpPr>
            <p:cNvPr id="11283" name="Автофигура 18"/>
            <p:cNvSpPr>
              <a:spLocks noChangeArrowheads="1"/>
            </p:cNvSpPr>
            <p:nvPr/>
          </p:nvSpPr>
          <p:spPr bwMode="auto">
            <a:xfrm rot="10800000">
              <a:off x="1968" y="2448"/>
              <a:ext cx="537" cy="462"/>
            </a:xfrm>
            <a:custGeom>
              <a:avLst/>
              <a:gdLst>
                <a:gd name="T0" fmla="*/ 384 w 21600"/>
                <a:gd name="T1" fmla="*/ 0 h 21600"/>
                <a:gd name="T2" fmla="*/ 230 w 21600"/>
                <a:gd name="T3" fmla="*/ 154 h 21600"/>
                <a:gd name="T4" fmla="*/ 0 w 21600"/>
                <a:gd name="T5" fmla="*/ 385 h 21600"/>
                <a:gd name="T6" fmla="*/ 230 w 21600"/>
                <a:gd name="T7" fmla="*/ 462 h 21600"/>
                <a:gd name="T8" fmla="*/ 460 w 21600"/>
                <a:gd name="T9" fmla="*/ 321 h 21600"/>
                <a:gd name="T10" fmla="*/ 537 w 21600"/>
                <a:gd name="T11" fmla="*/ 154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3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lnTo>
                    <a:pt x="15429" y="0"/>
                  </a:lnTo>
                  <a:close/>
                </a:path>
              </a:pathLst>
            </a:custGeom>
            <a:solidFill>
              <a:srgbClr val="FFFFCC"/>
            </a:solidFill>
            <a:ln w="381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39" name="Группа 27"/>
          <p:cNvGrpSpPr>
            <a:grpSpLocks/>
          </p:cNvGrpSpPr>
          <p:nvPr/>
        </p:nvGrpSpPr>
        <p:grpSpPr bwMode="auto">
          <a:xfrm>
            <a:off x="4495800" y="3733800"/>
            <a:ext cx="4252913" cy="2516188"/>
            <a:chOff x="2832" y="2352"/>
            <a:chExt cx="2679" cy="1585"/>
          </a:xfrm>
        </p:grpSpPr>
        <p:sp>
          <p:nvSpPr>
            <p:cNvPr id="11275" name="Автофигура 20"/>
            <p:cNvSpPr>
              <a:spLocks noChangeArrowheads="1"/>
            </p:cNvSpPr>
            <p:nvPr/>
          </p:nvSpPr>
          <p:spPr bwMode="auto">
            <a:xfrm>
              <a:off x="2832" y="3072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rgbClr val="FFFFCC"/>
            </a:solidFill>
            <a:ln w="381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276" name="Группа 26"/>
            <p:cNvGrpSpPr>
              <a:grpSpLocks/>
            </p:cNvGrpSpPr>
            <p:nvPr/>
          </p:nvGrpSpPr>
          <p:grpSpPr bwMode="auto">
            <a:xfrm>
              <a:off x="3792" y="2352"/>
              <a:ext cx="1719" cy="1585"/>
              <a:chOff x="3792" y="2352"/>
              <a:chExt cx="1719" cy="1585"/>
            </a:xfrm>
          </p:grpSpPr>
          <p:graphicFrame>
            <p:nvGraphicFramePr>
              <p:cNvPr id="11277" name="Объект 21"/>
              <p:cNvGraphicFramePr>
                <a:graphicFrameLocks noChangeAspect="1"/>
              </p:cNvGraphicFramePr>
              <p:nvPr/>
            </p:nvGraphicFramePr>
            <p:xfrm>
              <a:off x="3792" y="2352"/>
              <a:ext cx="251" cy="528"/>
            </p:xfrm>
            <a:graphic>
              <a:graphicData uri="http://schemas.openxmlformats.org/presentationml/2006/ole">
                <p:oleObj spid="_x0000_s11277" name="Clip" r:id="rId8" imgW="1236269" imgH="2594153" progId="MS_ClipArt_Gallery.2">
                  <p:embed/>
                </p:oleObj>
              </a:graphicData>
            </a:graphic>
          </p:graphicFrame>
          <p:graphicFrame>
            <p:nvGraphicFramePr>
              <p:cNvPr id="11278" name="Объект 22"/>
              <p:cNvGraphicFramePr>
                <a:graphicFrameLocks noChangeAspect="1"/>
              </p:cNvGraphicFramePr>
              <p:nvPr/>
            </p:nvGraphicFramePr>
            <p:xfrm>
              <a:off x="3792" y="3360"/>
              <a:ext cx="348" cy="577"/>
            </p:xfrm>
            <a:graphic>
              <a:graphicData uri="http://schemas.openxmlformats.org/presentationml/2006/ole">
                <p:oleObj spid="_x0000_s11278" name="Clip" r:id="rId9" imgW="3679546" imgH="6099962" progId="MS_ClipArt_Gallery.2">
                  <p:embed/>
                </p:oleObj>
              </a:graphicData>
            </a:graphic>
          </p:graphicFrame>
          <p:graphicFrame>
            <p:nvGraphicFramePr>
              <p:cNvPr id="11279" name="Объект 23"/>
              <p:cNvGraphicFramePr>
                <a:graphicFrameLocks noChangeAspect="1"/>
              </p:cNvGraphicFramePr>
              <p:nvPr/>
            </p:nvGraphicFramePr>
            <p:xfrm>
              <a:off x="5226" y="3241"/>
              <a:ext cx="285" cy="696"/>
            </p:xfrm>
            <a:graphic>
              <a:graphicData uri="http://schemas.openxmlformats.org/presentationml/2006/ole">
                <p:oleObj spid="_x0000_s11279" name="Clip" r:id="rId10" imgW="717804" imgH="1751076" progId="MS_ClipArt_Gallery.2">
                  <p:embed/>
                </p:oleObj>
              </a:graphicData>
            </a:graphic>
          </p:graphicFrame>
          <p:graphicFrame>
            <p:nvGraphicFramePr>
              <p:cNvPr id="11280" name="Объект 24"/>
              <p:cNvGraphicFramePr>
                <a:graphicFrameLocks noChangeAspect="1"/>
              </p:cNvGraphicFramePr>
              <p:nvPr/>
            </p:nvGraphicFramePr>
            <p:xfrm>
              <a:off x="4992" y="2352"/>
              <a:ext cx="519" cy="534"/>
            </p:xfrm>
            <a:graphic>
              <a:graphicData uri="http://schemas.openxmlformats.org/presentationml/2006/ole">
                <p:oleObj spid="_x0000_s11280" name="Clip" r:id="rId11" imgW="1646834" imgH="1696212" progId="MS_ClipArt_Gallery.2">
                  <p:embed/>
                </p:oleObj>
              </a:graphicData>
            </a:graphic>
          </p:graphicFrame>
          <p:sp>
            <p:nvSpPr>
              <p:cNvPr id="11281" name="Объект WordArt 25"/>
              <p:cNvSpPr>
                <a:spLocks noChangeArrowheads="1" noChangeShapeType="1" noTextEdit="1"/>
              </p:cNvSpPr>
              <p:nvPr/>
            </p:nvSpPr>
            <p:spPr bwMode="auto">
              <a:xfrm>
                <a:off x="3984" y="2976"/>
                <a:ext cx="1200" cy="36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b="1" kern="10">
                    <a:ln w="9525">
                      <a:solidFill>
                        <a:srgbClr val="990033"/>
                      </a:solidFill>
                      <a:round/>
                      <a:headEnd/>
                      <a:tailEnd/>
                    </a:ln>
                    <a:gradFill rotWithShape="1">
                      <a:gsLst>
                        <a:gs pos="0">
                          <a:srgbClr val="FFFF00"/>
                        </a:gs>
                        <a:gs pos="100000">
                          <a:srgbClr val="FF9933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effectLst>
                      <a:outerShdw dist="35921" dir="2700000" algn="ctr" rotWithShape="0">
                        <a:srgbClr val="C0C0C0"/>
                      </a:outerShdw>
                    </a:effectLst>
                    <a:latin typeface="Impact"/>
                  </a:rPr>
                  <a:t>общение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Группа 4"/>
          <p:cNvGrpSpPr>
            <a:grpSpLocks/>
          </p:cNvGrpSpPr>
          <p:nvPr/>
        </p:nvGrpSpPr>
        <p:grpSpPr bwMode="auto">
          <a:xfrm>
            <a:off x="3276600" y="2362200"/>
            <a:ext cx="3059113" cy="2209800"/>
            <a:chOff x="768" y="2688"/>
            <a:chExt cx="1927" cy="1392"/>
          </a:xfrm>
        </p:grpSpPr>
        <p:graphicFrame>
          <p:nvGraphicFramePr>
            <p:cNvPr id="12314" name="Объект 5"/>
            <p:cNvGraphicFramePr>
              <a:graphicFrameLocks noChangeAspect="1"/>
            </p:cNvGraphicFramePr>
            <p:nvPr/>
          </p:nvGraphicFramePr>
          <p:xfrm>
            <a:off x="768" y="2688"/>
            <a:ext cx="1927" cy="999"/>
          </p:xfrm>
          <a:graphic>
            <a:graphicData uri="http://schemas.openxmlformats.org/presentationml/2006/ole">
              <p:oleObj spid="_x0000_s12314" name="Clip" r:id="rId3" imgW="3057525" imgH="1585913" progId="MS_ClipArt_Gallery.2">
                <p:embed/>
              </p:oleObj>
            </a:graphicData>
          </a:graphic>
        </p:graphicFrame>
        <p:sp>
          <p:nvSpPr>
            <p:cNvPr id="12315" name="Поле 6"/>
            <p:cNvSpPr txBox="1">
              <a:spLocks noChangeArrowheads="1"/>
            </p:cNvSpPr>
            <p:nvPr/>
          </p:nvSpPr>
          <p:spPr bwMode="auto">
            <a:xfrm>
              <a:off x="1008" y="3792"/>
              <a:ext cx="16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66FF"/>
                  </a:solidFill>
                </a:rPr>
                <a:t>Разделение труда</a:t>
              </a:r>
            </a:p>
          </p:txBody>
        </p:sp>
      </p:grpSp>
      <p:sp>
        <p:nvSpPr>
          <p:cNvPr id="12291" name="Прямоуг. 9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Трудовая деятельность.</a:t>
            </a:r>
          </a:p>
        </p:txBody>
      </p:sp>
      <p:sp>
        <p:nvSpPr>
          <p:cNvPr id="12292" name="Объект WordArt 10"/>
          <p:cNvSpPr>
            <a:spLocks noChangeArrowheads="1" noChangeShapeType="1" noTextEdit="1"/>
          </p:cNvSpPr>
          <p:nvPr/>
        </p:nvSpPr>
        <p:spPr bwMode="auto">
          <a:xfrm>
            <a:off x="3429000" y="1276350"/>
            <a:ext cx="2895600" cy="13144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b="1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Общество</a:t>
            </a:r>
          </a:p>
        </p:txBody>
      </p:sp>
      <p:grpSp>
        <p:nvGrpSpPr>
          <p:cNvPr id="14362" name="Группа 26"/>
          <p:cNvGrpSpPr>
            <a:grpSpLocks/>
          </p:cNvGrpSpPr>
          <p:nvPr/>
        </p:nvGrpSpPr>
        <p:grpSpPr bwMode="auto">
          <a:xfrm>
            <a:off x="1219200" y="1524000"/>
            <a:ext cx="2667000" cy="2311400"/>
            <a:chOff x="768" y="960"/>
            <a:chExt cx="1680" cy="1456"/>
          </a:xfrm>
        </p:grpSpPr>
        <p:grpSp>
          <p:nvGrpSpPr>
            <p:cNvPr id="12310" name="Группа 17"/>
            <p:cNvGrpSpPr>
              <a:grpSpLocks/>
            </p:cNvGrpSpPr>
            <p:nvPr/>
          </p:nvGrpSpPr>
          <p:grpSpPr bwMode="auto">
            <a:xfrm>
              <a:off x="768" y="960"/>
              <a:ext cx="1000" cy="1456"/>
              <a:chOff x="768" y="960"/>
              <a:chExt cx="1000" cy="1456"/>
            </a:xfrm>
          </p:grpSpPr>
          <p:graphicFrame>
            <p:nvGraphicFramePr>
              <p:cNvPr id="12312" name="Объект 11"/>
              <p:cNvGraphicFramePr>
                <a:graphicFrameLocks noChangeAspect="1"/>
              </p:cNvGraphicFramePr>
              <p:nvPr/>
            </p:nvGraphicFramePr>
            <p:xfrm>
              <a:off x="768" y="960"/>
              <a:ext cx="1000" cy="1008"/>
            </p:xfrm>
            <a:graphic>
              <a:graphicData uri="http://schemas.openxmlformats.org/presentationml/2006/ole">
                <p:oleObj spid="_x0000_s12312" name="Clip" r:id="rId4" imgW="2534717" imgH="2554834" progId="MS_ClipArt_Gallery.2">
                  <p:embed/>
                </p:oleObj>
              </a:graphicData>
            </a:graphic>
          </p:graphicFrame>
          <p:sp>
            <p:nvSpPr>
              <p:cNvPr id="12313" name="Поле 16"/>
              <p:cNvSpPr txBox="1">
                <a:spLocks noChangeArrowheads="1"/>
              </p:cNvSpPr>
              <p:nvPr/>
            </p:nvSpPr>
            <p:spPr bwMode="auto">
              <a:xfrm>
                <a:off x="768" y="1898"/>
                <a:ext cx="979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b="1"/>
                  <a:t>Сельское </a:t>
                </a:r>
              </a:p>
              <a:p>
                <a:r>
                  <a:rPr lang="ru-RU" b="1"/>
                  <a:t>хозяйство</a:t>
                </a:r>
              </a:p>
            </p:txBody>
          </p:sp>
        </p:grpSp>
        <p:sp>
          <p:nvSpPr>
            <p:cNvPr id="12311" name="Линия 24"/>
            <p:cNvSpPr>
              <a:spLocks noChangeShapeType="1"/>
            </p:cNvSpPr>
            <p:nvPr/>
          </p:nvSpPr>
          <p:spPr bwMode="auto">
            <a:xfrm flipH="1" flipV="1">
              <a:off x="1680" y="1728"/>
              <a:ext cx="768" cy="38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367" name="Группа 31"/>
          <p:cNvGrpSpPr>
            <a:grpSpLocks/>
          </p:cNvGrpSpPr>
          <p:nvPr/>
        </p:nvGrpSpPr>
        <p:grpSpPr bwMode="auto">
          <a:xfrm>
            <a:off x="6248400" y="1447800"/>
            <a:ext cx="2654300" cy="2311400"/>
            <a:chOff x="3936" y="912"/>
            <a:chExt cx="1672" cy="1456"/>
          </a:xfrm>
        </p:grpSpPr>
        <p:grpSp>
          <p:nvGrpSpPr>
            <p:cNvPr id="12306" name="Группа 19"/>
            <p:cNvGrpSpPr>
              <a:grpSpLocks/>
            </p:cNvGrpSpPr>
            <p:nvPr/>
          </p:nvGrpSpPr>
          <p:grpSpPr bwMode="auto">
            <a:xfrm>
              <a:off x="4235" y="912"/>
              <a:ext cx="1373" cy="1456"/>
              <a:chOff x="4235" y="912"/>
              <a:chExt cx="1373" cy="1456"/>
            </a:xfrm>
          </p:grpSpPr>
          <p:graphicFrame>
            <p:nvGraphicFramePr>
              <p:cNvPr id="12308" name="Объект 13"/>
              <p:cNvGraphicFramePr>
                <a:graphicFrameLocks noChangeAspect="1"/>
              </p:cNvGraphicFramePr>
              <p:nvPr/>
            </p:nvGraphicFramePr>
            <p:xfrm>
              <a:off x="4548" y="912"/>
              <a:ext cx="780" cy="871"/>
            </p:xfrm>
            <a:graphic>
              <a:graphicData uri="http://schemas.openxmlformats.org/presentationml/2006/ole">
                <p:oleObj spid="_x0000_s12308" name="Clip" r:id="rId5" imgW="693115" imgH="773582" progId="MS_ClipArt_Gallery.2">
                  <p:embed/>
                </p:oleObj>
              </a:graphicData>
            </a:graphic>
          </p:graphicFrame>
          <p:sp>
            <p:nvSpPr>
              <p:cNvPr id="12309" name="Поле 18"/>
              <p:cNvSpPr txBox="1">
                <a:spLocks noChangeArrowheads="1"/>
              </p:cNvSpPr>
              <p:nvPr/>
            </p:nvSpPr>
            <p:spPr bwMode="auto">
              <a:xfrm>
                <a:off x="4235" y="1850"/>
                <a:ext cx="1373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/>
                  <a:t>Сфера </a:t>
                </a:r>
              </a:p>
              <a:p>
                <a:pPr algn="ctr"/>
                <a:r>
                  <a:rPr lang="ru-RU" b="1"/>
                  <a:t>обслуживания</a:t>
                </a:r>
              </a:p>
            </p:txBody>
          </p:sp>
        </p:grpSp>
        <p:sp>
          <p:nvSpPr>
            <p:cNvPr id="12307" name="Линия 25"/>
            <p:cNvSpPr>
              <a:spLocks noChangeShapeType="1"/>
            </p:cNvSpPr>
            <p:nvPr/>
          </p:nvSpPr>
          <p:spPr bwMode="auto">
            <a:xfrm flipV="1">
              <a:off x="3936" y="1776"/>
              <a:ext cx="816" cy="43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364" name="Группа 28"/>
          <p:cNvGrpSpPr>
            <a:grpSpLocks/>
          </p:cNvGrpSpPr>
          <p:nvPr/>
        </p:nvGrpSpPr>
        <p:grpSpPr bwMode="auto">
          <a:xfrm>
            <a:off x="1143000" y="4038600"/>
            <a:ext cx="3276600" cy="2590800"/>
            <a:chOff x="720" y="2544"/>
            <a:chExt cx="2064" cy="1632"/>
          </a:xfrm>
        </p:grpSpPr>
        <p:grpSp>
          <p:nvGrpSpPr>
            <p:cNvPr id="12302" name="Группа 21"/>
            <p:cNvGrpSpPr>
              <a:grpSpLocks/>
            </p:cNvGrpSpPr>
            <p:nvPr/>
          </p:nvGrpSpPr>
          <p:grpSpPr bwMode="auto">
            <a:xfrm>
              <a:off x="720" y="2544"/>
              <a:ext cx="1751" cy="1632"/>
              <a:chOff x="720" y="2544"/>
              <a:chExt cx="1751" cy="1632"/>
            </a:xfrm>
          </p:grpSpPr>
          <p:graphicFrame>
            <p:nvGraphicFramePr>
              <p:cNvPr id="12304" name="Объект 15"/>
              <p:cNvGraphicFramePr>
                <a:graphicFrameLocks noChangeAspect="1"/>
              </p:cNvGraphicFramePr>
              <p:nvPr/>
            </p:nvGraphicFramePr>
            <p:xfrm>
              <a:off x="1056" y="2544"/>
              <a:ext cx="1037" cy="1454"/>
            </p:xfrm>
            <a:graphic>
              <a:graphicData uri="http://schemas.openxmlformats.org/presentationml/2006/ole">
                <p:oleObj spid="_x0000_s12304" name="Clip" r:id="rId6" imgW="1646834" imgH="2308860" progId="MS_ClipArt_Gallery.2">
                  <p:embed/>
                </p:oleObj>
              </a:graphicData>
            </a:graphic>
          </p:graphicFrame>
          <p:sp>
            <p:nvSpPr>
              <p:cNvPr id="12305" name="Поле 20"/>
              <p:cNvSpPr txBox="1">
                <a:spLocks noChangeArrowheads="1"/>
              </p:cNvSpPr>
              <p:nvPr/>
            </p:nvSpPr>
            <p:spPr bwMode="auto">
              <a:xfrm>
                <a:off x="720" y="3888"/>
                <a:ext cx="175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b="1"/>
                  <a:t>Промышленность </a:t>
                </a:r>
              </a:p>
            </p:txBody>
          </p:sp>
        </p:grpSp>
        <p:sp>
          <p:nvSpPr>
            <p:cNvPr id="12303" name="Линия 27"/>
            <p:cNvSpPr>
              <a:spLocks noChangeShapeType="1"/>
            </p:cNvSpPr>
            <p:nvPr/>
          </p:nvSpPr>
          <p:spPr bwMode="auto">
            <a:xfrm flipH="1">
              <a:off x="2112" y="2880"/>
              <a:ext cx="672" cy="72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366" name="Группа 30"/>
          <p:cNvGrpSpPr>
            <a:grpSpLocks/>
          </p:cNvGrpSpPr>
          <p:nvPr/>
        </p:nvGrpSpPr>
        <p:grpSpPr bwMode="auto">
          <a:xfrm>
            <a:off x="5486400" y="4114800"/>
            <a:ext cx="3278188" cy="2482850"/>
            <a:chOff x="3456" y="2592"/>
            <a:chExt cx="2065" cy="1564"/>
          </a:xfrm>
        </p:grpSpPr>
        <p:grpSp>
          <p:nvGrpSpPr>
            <p:cNvPr id="12298" name="Группа 23"/>
            <p:cNvGrpSpPr>
              <a:grpSpLocks/>
            </p:cNvGrpSpPr>
            <p:nvPr/>
          </p:nvGrpSpPr>
          <p:grpSpPr bwMode="auto">
            <a:xfrm>
              <a:off x="3834" y="2592"/>
              <a:ext cx="1687" cy="1564"/>
              <a:chOff x="3834" y="2592"/>
              <a:chExt cx="1687" cy="1564"/>
            </a:xfrm>
          </p:grpSpPr>
          <p:graphicFrame>
            <p:nvGraphicFramePr>
              <p:cNvPr id="12300" name="Объект 14"/>
              <p:cNvGraphicFramePr>
                <a:graphicFrameLocks noChangeAspect="1"/>
              </p:cNvGraphicFramePr>
              <p:nvPr/>
            </p:nvGraphicFramePr>
            <p:xfrm>
              <a:off x="4224" y="2592"/>
              <a:ext cx="912" cy="882"/>
            </p:xfrm>
            <a:graphic>
              <a:graphicData uri="http://schemas.openxmlformats.org/presentationml/2006/ole">
                <p:oleObj spid="_x0000_s12300" name="Clip" r:id="rId7" imgW="1113739" imgH="1076249" progId="MS_ClipArt_Gallery.2">
                  <p:embed/>
                </p:oleObj>
              </a:graphicData>
            </a:graphic>
          </p:graphicFrame>
          <p:sp>
            <p:nvSpPr>
              <p:cNvPr id="12301" name="Поле 22"/>
              <p:cNvSpPr txBox="1">
                <a:spLocks noChangeArrowheads="1"/>
              </p:cNvSpPr>
              <p:nvPr/>
            </p:nvSpPr>
            <p:spPr bwMode="auto">
              <a:xfrm>
                <a:off x="3834" y="3408"/>
                <a:ext cx="1687" cy="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/>
                  <a:t>Сфера</a:t>
                </a:r>
              </a:p>
              <a:p>
                <a:pPr algn="ctr"/>
                <a:r>
                  <a:rPr lang="ru-RU" b="1"/>
                  <a:t>информационных</a:t>
                </a:r>
              </a:p>
              <a:p>
                <a:pPr algn="ctr"/>
                <a:r>
                  <a:rPr lang="ru-RU" b="1"/>
                  <a:t> услуг</a:t>
                </a:r>
              </a:p>
            </p:txBody>
          </p:sp>
        </p:grpSp>
        <p:sp>
          <p:nvSpPr>
            <p:cNvPr id="12299" name="Линия 29"/>
            <p:cNvSpPr>
              <a:spLocks noChangeShapeType="1"/>
            </p:cNvSpPr>
            <p:nvPr/>
          </p:nvSpPr>
          <p:spPr bwMode="auto">
            <a:xfrm>
              <a:off x="3456" y="2880"/>
              <a:ext cx="672" cy="76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68" name="Поле 32"/>
          <p:cNvSpPr txBox="1">
            <a:spLocks noChangeArrowheads="1"/>
          </p:cNvSpPr>
          <p:nvPr/>
        </p:nvSpPr>
        <p:spPr bwMode="auto">
          <a:xfrm>
            <a:off x="3635375" y="5105400"/>
            <a:ext cx="26098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/>
              <a:t>Соотношение</a:t>
            </a:r>
          </a:p>
          <a:p>
            <a:pPr algn="ctr"/>
            <a:r>
              <a:rPr lang="ru-RU" b="1"/>
              <a:t>между отраслями</a:t>
            </a:r>
          </a:p>
          <a:p>
            <a:pPr algn="ctr"/>
            <a:r>
              <a:rPr lang="ru-RU" b="1"/>
              <a:t>постоянно</a:t>
            </a:r>
          </a:p>
          <a:p>
            <a:pPr algn="ctr"/>
            <a:r>
              <a:rPr lang="ru-RU" b="1"/>
              <a:t>меняется!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Современный работник</a:t>
            </a:r>
          </a:p>
        </p:txBody>
      </p:sp>
      <p:grpSp>
        <p:nvGrpSpPr>
          <p:cNvPr id="13315" name="Группа 3"/>
          <p:cNvGrpSpPr>
            <a:grpSpLocks/>
          </p:cNvGrpSpPr>
          <p:nvPr/>
        </p:nvGrpSpPr>
        <p:grpSpPr bwMode="auto">
          <a:xfrm>
            <a:off x="990600" y="1295400"/>
            <a:ext cx="3059113" cy="2209800"/>
            <a:chOff x="768" y="2688"/>
            <a:chExt cx="1927" cy="1392"/>
          </a:xfrm>
        </p:grpSpPr>
        <p:graphicFrame>
          <p:nvGraphicFramePr>
            <p:cNvPr id="13343" name="Объект 4"/>
            <p:cNvGraphicFramePr>
              <a:graphicFrameLocks noChangeAspect="1"/>
            </p:cNvGraphicFramePr>
            <p:nvPr/>
          </p:nvGraphicFramePr>
          <p:xfrm>
            <a:off x="768" y="2688"/>
            <a:ext cx="1927" cy="999"/>
          </p:xfrm>
          <a:graphic>
            <a:graphicData uri="http://schemas.openxmlformats.org/presentationml/2006/ole">
              <p:oleObj spid="_x0000_s13343" name="Clip" r:id="rId3" imgW="3057525" imgH="1585913" progId="MS_ClipArt_Gallery.2">
                <p:embed/>
              </p:oleObj>
            </a:graphicData>
          </a:graphic>
        </p:graphicFrame>
        <p:sp>
          <p:nvSpPr>
            <p:cNvPr id="13344" name="Поле 5"/>
            <p:cNvSpPr txBox="1">
              <a:spLocks noChangeArrowheads="1"/>
            </p:cNvSpPr>
            <p:nvPr/>
          </p:nvSpPr>
          <p:spPr bwMode="auto">
            <a:xfrm>
              <a:off x="1008" y="3792"/>
              <a:ext cx="16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66FF"/>
                  </a:solidFill>
                </a:rPr>
                <a:t>Разделение труда</a:t>
              </a:r>
            </a:p>
          </p:txBody>
        </p:sp>
      </p:grpSp>
      <p:grpSp>
        <p:nvGrpSpPr>
          <p:cNvPr id="15376" name="Группа 16"/>
          <p:cNvGrpSpPr>
            <a:grpSpLocks/>
          </p:cNvGrpSpPr>
          <p:nvPr/>
        </p:nvGrpSpPr>
        <p:grpSpPr bwMode="auto">
          <a:xfrm>
            <a:off x="4495800" y="1219200"/>
            <a:ext cx="2043113" cy="990600"/>
            <a:chOff x="2832" y="768"/>
            <a:chExt cx="1287" cy="624"/>
          </a:xfrm>
        </p:grpSpPr>
        <p:graphicFrame>
          <p:nvGraphicFramePr>
            <p:cNvPr id="13341" name="Объект 12"/>
            <p:cNvGraphicFramePr>
              <a:graphicFrameLocks noChangeAspect="1"/>
            </p:cNvGraphicFramePr>
            <p:nvPr/>
          </p:nvGraphicFramePr>
          <p:xfrm>
            <a:off x="3600" y="768"/>
            <a:ext cx="519" cy="534"/>
          </p:xfrm>
          <a:graphic>
            <a:graphicData uri="http://schemas.openxmlformats.org/presentationml/2006/ole">
              <p:oleObj spid="_x0000_s13341" name="Clip" r:id="rId4" imgW="1646834" imgH="1696212" progId="MS_ClipArt_Gallery.2">
                <p:embed/>
              </p:oleObj>
            </a:graphicData>
          </a:graphic>
        </p:graphicFrame>
        <p:sp>
          <p:nvSpPr>
            <p:cNvPr id="13342" name="Линия 14"/>
            <p:cNvSpPr>
              <a:spLocks noChangeShapeType="1"/>
            </p:cNvSpPr>
            <p:nvPr/>
          </p:nvSpPr>
          <p:spPr bwMode="auto">
            <a:xfrm flipV="1">
              <a:off x="2832" y="1248"/>
              <a:ext cx="672" cy="14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77" name="Группа 17"/>
          <p:cNvGrpSpPr>
            <a:grpSpLocks/>
          </p:cNvGrpSpPr>
          <p:nvPr/>
        </p:nvGrpSpPr>
        <p:grpSpPr bwMode="auto">
          <a:xfrm>
            <a:off x="4495800" y="2209800"/>
            <a:ext cx="1824038" cy="1104900"/>
            <a:chOff x="2832" y="1392"/>
            <a:chExt cx="1149" cy="696"/>
          </a:xfrm>
        </p:grpSpPr>
        <p:graphicFrame>
          <p:nvGraphicFramePr>
            <p:cNvPr id="13339" name="Объект 11"/>
            <p:cNvGraphicFramePr>
              <a:graphicFrameLocks noChangeAspect="1"/>
            </p:cNvGraphicFramePr>
            <p:nvPr/>
          </p:nvGraphicFramePr>
          <p:xfrm>
            <a:off x="3696" y="1392"/>
            <a:ext cx="285" cy="696"/>
          </p:xfrm>
          <a:graphic>
            <a:graphicData uri="http://schemas.openxmlformats.org/presentationml/2006/ole">
              <p:oleObj spid="_x0000_s13339" name="Clip" r:id="rId5" imgW="717804" imgH="1751076" progId="MS_ClipArt_Gallery.2">
                <p:embed/>
              </p:oleObj>
            </a:graphicData>
          </a:graphic>
        </p:graphicFrame>
        <p:sp>
          <p:nvSpPr>
            <p:cNvPr id="13340" name="Линия 15"/>
            <p:cNvSpPr>
              <a:spLocks noChangeShapeType="1"/>
            </p:cNvSpPr>
            <p:nvPr/>
          </p:nvSpPr>
          <p:spPr bwMode="auto">
            <a:xfrm>
              <a:off x="2832" y="1584"/>
              <a:ext cx="624" cy="14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80" name="Группа 20"/>
          <p:cNvGrpSpPr>
            <a:grpSpLocks/>
          </p:cNvGrpSpPr>
          <p:nvPr/>
        </p:nvGrpSpPr>
        <p:grpSpPr bwMode="auto">
          <a:xfrm>
            <a:off x="6629400" y="1371600"/>
            <a:ext cx="1514475" cy="1905000"/>
            <a:chOff x="4176" y="864"/>
            <a:chExt cx="954" cy="1200"/>
          </a:xfrm>
        </p:grpSpPr>
        <p:sp>
          <p:nvSpPr>
            <p:cNvPr id="13337" name="Объект WordArt 18"/>
            <p:cNvSpPr>
              <a:spLocks noChangeArrowheads="1" noChangeShapeType="1" noTextEdit="1"/>
            </p:cNvSpPr>
            <p:nvPr/>
          </p:nvSpPr>
          <p:spPr bwMode="auto">
            <a:xfrm rot="5400000">
              <a:off x="4365" y="1299"/>
              <a:ext cx="1200" cy="330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ru-RU" sz="3600" kern="10">
                  <a:ln w="19050">
                    <a:solidFill>
                      <a:srgbClr val="990033"/>
                    </a:solidFill>
                    <a:round/>
                    <a:headEnd/>
                    <a:tailEnd/>
                  </a:ln>
                  <a:solidFill>
                    <a:srgbClr val="FFCC00"/>
                  </a:solidFill>
                  <a:latin typeface="Arial"/>
                  <a:cs typeface="Arial"/>
                </a:rPr>
                <a:t>профессии</a:t>
              </a:r>
            </a:p>
          </p:txBody>
        </p:sp>
        <p:sp>
          <p:nvSpPr>
            <p:cNvPr id="13338" name="Автофигура 19"/>
            <p:cNvSpPr>
              <a:spLocks noChangeArrowheads="1"/>
            </p:cNvSpPr>
            <p:nvPr/>
          </p:nvSpPr>
          <p:spPr bwMode="auto">
            <a:xfrm>
              <a:off x="4176" y="1326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rgbClr val="FFCC00"/>
            </a:solidFill>
            <a:ln w="5715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83" name="Группа 23"/>
          <p:cNvGrpSpPr>
            <a:grpSpLocks/>
          </p:cNvGrpSpPr>
          <p:nvPr/>
        </p:nvGrpSpPr>
        <p:grpSpPr bwMode="auto">
          <a:xfrm>
            <a:off x="1524000" y="3429000"/>
            <a:ext cx="2286000" cy="1133475"/>
            <a:chOff x="960" y="2160"/>
            <a:chExt cx="1440" cy="714"/>
          </a:xfrm>
        </p:grpSpPr>
        <p:sp>
          <p:nvSpPr>
            <p:cNvPr id="13335" name="Объект WordArt 21"/>
            <p:cNvSpPr>
              <a:spLocks noChangeArrowheads="1" noChangeShapeType="1" noTextEdit="1"/>
            </p:cNvSpPr>
            <p:nvPr/>
          </p:nvSpPr>
          <p:spPr bwMode="auto">
            <a:xfrm>
              <a:off x="960" y="2544"/>
              <a:ext cx="144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990033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765E00"/>
                      </a:gs>
                      <a:gs pos="50000">
                        <a:srgbClr val="FFCC00"/>
                      </a:gs>
                      <a:gs pos="100000">
                        <a:srgbClr val="765E00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профессионализм</a:t>
              </a:r>
            </a:p>
          </p:txBody>
        </p:sp>
        <p:sp>
          <p:nvSpPr>
            <p:cNvPr id="13336" name="Автофигура 22"/>
            <p:cNvSpPr>
              <a:spLocks noChangeArrowheads="1"/>
            </p:cNvSpPr>
            <p:nvPr/>
          </p:nvSpPr>
          <p:spPr bwMode="auto">
            <a:xfrm>
              <a:off x="1584" y="2160"/>
              <a:ext cx="144" cy="384"/>
            </a:xfrm>
            <a:prstGeom prst="downArrow">
              <a:avLst>
                <a:gd name="adj1" fmla="val 50000"/>
                <a:gd name="adj2" fmla="val 66667"/>
              </a:avLst>
            </a:prstGeom>
            <a:solidFill>
              <a:srgbClr val="FFCC00"/>
            </a:solidFill>
            <a:ln w="381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86" name="Группа 26"/>
          <p:cNvGrpSpPr>
            <a:grpSpLocks/>
          </p:cNvGrpSpPr>
          <p:nvPr/>
        </p:nvGrpSpPr>
        <p:grpSpPr bwMode="auto">
          <a:xfrm>
            <a:off x="4191000" y="3533775"/>
            <a:ext cx="3810000" cy="1571625"/>
            <a:chOff x="2640" y="2226"/>
            <a:chExt cx="2400" cy="990"/>
          </a:xfrm>
        </p:grpSpPr>
        <p:sp>
          <p:nvSpPr>
            <p:cNvPr id="13333" name="Объект WordArt 24"/>
            <p:cNvSpPr>
              <a:spLocks noChangeArrowheads="1" noChangeShapeType="1" noTextEdit="1"/>
            </p:cNvSpPr>
            <p:nvPr/>
          </p:nvSpPr>
          <p:spPr bwMode="auto">
            <a:xfrm>
              <a:off x="3168" y="2226"/>
              <a:ext cx="1872" cy="99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28575">
                    <a:solidFill>
                      <a:srgbClr val="990033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Arial"/>
                  <a:cs typeface="Arial"/>
                </a:rPr>
                <a:t>Рост</a:t>
              </a:r>
            </a:p>
            <a:p>
              <a:pPr algn="ctr"/>
              <a:r>
                <a:rPr lang="ru-RU" sz="3600" b="1" i="1" kern="10">
                  <a:ln w="28575">
                    <a:solidFill>
                      <a:srgbClr val="990033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Arial"/>
                  <a:cs typeface="Arial"/>
                </a:rPr>
                <a:t>производительности</a:t>
              </a:r>
            </a:p>
            <a:p>
              <a:pPr algn="ctr"/>
              <a:r>
                <a:rPr lang="ru-RU" sz="3600" b="1" i="1" kern="10">
                  <a:ln w="28575">
                    <a:solidFill>
                      <a:srgbClr val="990033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Arial"/>
                  <a:cs typeface="Arial"/>
                </a:rPr>
                <a:t>труда</a:t>
              </a:r>
            </a:p>
          </p:txBody>
        </p:sp>
        <p:sp>
          <p:nvSpPr>
            <p:cNvPr id="13334" name="Автофигура 25"/>
            <p:cNvSpPr>
              <a:spLocks noChangeArrowheads="1"/>
            </p:cNvSpPr>
            <p:nvPr/>
          </p:nvSpPr>
          <p:spPr bwMode="auto">
            <a:xfrm>
              <a:off x="2640" y="2622"/>
              <a:ext cx="432" cy="210"/>
            </a:xfrm>
            <a:prstGeom prst="rightArrow">
              <a:avLst>
                <a:gd name="adj1" fmla="val 50000"/>
                <a:gd name="adj2" fmla="val 51429"/>
              </a:avLst>
            </a:prstGeom>
            <a:solidFill>
              <a:srgbClr val="FF3300"/>
            </a:solidFill>
            <a:ln w="381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92" name="Группа 32"/>
          <p:cNvGrpSpPr>
            <a:grpSpLocks/>
          </p:cNvGrpSpPr>
          <p:nvPr/>
        </p:nvGrpSpPr>
        <p:grpSpPr bwMode="auto">
          <a:xfrm>
            <a:off x="6540500" y="4572000"/>
            <a:ext cx="2389188" cy="1970088"/>
            <a:chOff x="4120" y="2880"/>
            <a:chExt cx="1505" cy="1241"/>
          </a:xfrm>
        </p:grpSpPr>
        <p:sp>
          <p:nvSpPr>
            <p:cNvPr id="13331" name="Поле 30"/>
            <p:cNvSpPr txBox="1">
              <a:spLocks noChangeArrowheads="1"/>
            </p:cNvSpPr>
            <p:nvPr/>
          </p:nvSpPr>
          <p:spPr bwMode="auto">
            <a:xfrm>
              <a:off x="4120" y="3631"/>
              <a:ext cx="1505" cy="490"/>
            </a:xfrm>
            <a:prstGeom prst="rect">
              <a:avLst/>
            </a:prstGeom>
            <a:solidFill>
              <a:srgbClr val="FFFFCC"/>
            </a:solidFill>
            <a:ln w="762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/>
                <a:t>Инициатива и</a:t>
              </a:r>
            </a:p>
            <a:p>
              <a:pPr algn="ctr"/>
              <a:r>
                <a:rPr lang="ru-RU" sz="2000" b="1"/>
                <a:t>исполнительность</a:t>
              </a:r>
            </a:p>
          </p:txBody>
        </p:sp>
        <p:sp>
          <p:nvSpPr>
            <p:cNvPr id="13332" name="Линия 31"/>
            <p:cNvSpPr>
              <a:spLocks noChangeShapeType="1"/>
            </p:cNvSpPr>
            <p:nvPr/>
          </p:nvSpPr>
          <p:spPr bwMode="auto">
            <a:xfrm>
              <a:off x="4704" y="2880"/>
              <a:ext cx="0" cy="72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94" name="Группа 34"/>
          <p:cNvGrpSpPr>
            <a:grpSpLocks/>
          </p:cNvGrpSpPr>
          <p:nvPr/>
        </p:nvGrpSpPr>
        <p:grpSpPr bwMode="auto">
          <a:xfrm>
            <a:off x="4630738" y="5029200"/>
            <a:ext cx="1684337" cy="1512888"/>
            <a:chOff x="2917" y="3168"/>
            <a:chExt cx="1061" cy="953"/>
          </a:xfrm>
        </p:grpSpPr>
        <p:sp>
          <p:nvSpPr>
            <p:cNvPr id="13329" name="Поле 29"/>
            <p:cNvSpPr txBox="1">
              <a:spLocks noChangeArrowheads="1"/>
            </p:cNvSpPr>
            <p:nvPr/>
          </p:nvSpPr>
          <p:spPr bwMode="auto">
            <a:xfrm>
              <a:off x="2917" y="3631"/>
              <a:ext cx="1061" cy="490"/>
            </a:xfrm>
            <a:prstGeom prst="rect">
              <a:avLst/>
            </a:prstGeom>
            <a:solidFill>
              <a:srgbClr val="FFFFCC"/>
            </a:solidFill>
            <a:ln w="762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/>
                <a:t>Договорная </a:t>
              </a:r>
            </a:p>
            <a:p>
              <a:pPr algn="ctr"/>
              <a:r>
                <a:rPr lang="ru-RU" sz="2000" b="1"/>
                <a:t>дисциплина</a:t>
              </a:r>
            </a:p>
          </p:txBody>
        </p:sp>
        <p:sp>
          <p:nvSpPr>
            <p:cNvPr id="13330" name="Линия 33"/>
            <p:cNvSpPr>
              <a:spLocks noChangeShapeType="1"/>
            </p:cNvSpPr>
            <p:nvPr/>
          </p:nvSpPr>
          <p:spPr bwMode="auto">
            <a:xfrm>
              <a:off x="3840" y="3168"/>
              <a:ext cx="0" cy="43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96" name="Группа 36"/>
          <p:cNvGrpSpPr>
            <a:grpSpLocks/>
          </p:cNvGrpSpPr>
          <p:nvPr/>
        </p:nvGrpSpPr>
        <p:grpSpPr bwMode="auto">
          <a:xfrm>
            <a:off x="2089150" y="4572000"/>
            <a:ext cx="3930650" cy="1970088"/>
            <a:chOff x="1316" y="2880"/>
            <a:chExt cx="2476" cy="1241"/>
          </a:xfrm>
        </p:grpSpPr>
        <p:sp>
          <p:nvSpPr>
            <p:cNvPr id="13327" name="Поле 28"/>
            <p:cNvSpPr txBox="1">
              <a:spLocks noChangeArrowheads="1"/>
            </p:cNvSpPr>
            <p:nvPr/>
          </p:nvSpPr>
          <p:spPr bwMode="auto">
            <a:xfrm>
              <a:off x="1316" y="3631"/>
              <a:ext cx="1460" cy="490"/>
            </a:xfrm>
            <a:prstGeom prst="rect">
              <a:avLst/>
            </a:prstGeom>
            <a:solidFill>
              <a:srgbClr val="FFFFCC"/>
            </a:solidFill>
            <a:ln w="762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/>
                <a:t>Технологическая </a:t>
              </a:r>
            </a:p>
            <a:p>
              <a:pPr algn="ctr"/>
              <a:r>
                <a:rPr lang="ru-RU" sz="2000" b="1"/>
                <a:t>дисциплина</a:t>
              </a:r>
            </a:p>
          </p:txBody>
        </p:sp>
        <p:sp>
          <p:nvSpPr>
            <p:cNvPr id="13328" name="Линия 35"/>
            <p:cNvSpPr>
              <a:spLocks noChangeShapeType="1"/>
            </p:cNvSpPr>
            <p:nvPr/>
          </p:nvSpPr>
          <p:spPr bwMode="auto">
            <a:xfrm flipH="1">
              <a:off x="2688" y="2880"/>
              <a:ext cx="1104" cy="67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398" name="Группа 38"/>
          <p:cNvGrpSpPr>
            <a:grpSpLocks/>
          </p:cNvGrpSpPr>
          <p:nvPr/>
        </p:nvGrpSpPr>
        <p:grpSpPr bwMode="auto">
          <a:xfrm>
            <a:off x="217488" y="4648200"/>
            <a:ext cx="4735512" cy="1893888"/>
            <a:chOff x="137" y="2928"/>
            <a:chExt cx="2983" cy="1193"/>
          </a:xfrm>
        </p:grpSpPr>
        <p:sp>
          <p:nvSpPr>
            <p:cNvPr id="13325" name="Поле 27"/>
            <p:cNvSpPr txBox="1">
              <a:spLocks noChangeArrowheads="1"/>
            </p:cNvSpPr>
            <p:nvPr/>
          </p:nvSpPr>
          <p:spPr bwMode="auto">
            <a:xfrm>
              <a:off x="137" y="3631"/>
              <a:ext cx="1038" cy="490"/>
            </a:xfrm>
            <a:prstGeom prst="rect">
              <a:avLst/>
            </a:prstGeom>
            <a:solidFill>
              <a:srgbClr val="FFFFCC"/>
            </a:solidFill>
            <a:ln w="76200">
              <a:solidFill>
                <a:srgbClr val="990033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/>
                <a:t>Трудовая</a:t>
              </a:r>
            </a:p>
            <a:p>
              <a:pPr algn="ctr"/>
              <a:r>
                <a:rPr lang="ru-RU" sz="2000" b="1"/>
                <a:t>дисциплина</a:t>
              </a:r>
            </a:p>
          </p:txBody>
        </p:sp>
        <p:sp>
          <p:nvSpPr>
            <p:cNvPr id="13326" name="Линия 37"/>
            <p:cNvSpPr>
              <a:spLocks noChangeShapeType="1"/>
            </p:cNvSpPr>
            <p:nvPr/>
          </p:nvSpPr>
          <p:spPr bwMode="auto">
            <a:xfrm flipH="1">
              <a:off x="1056" y="2928"/>
              <a:ext cx="2064" cy="62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742950"/>
          </a:xfrm>
          <a:gradFill rotWithShape="0">
            <a:gsLst>
              <a:gs pos="0">
                <a:srgbClr val="008000"/>
              </a:gs>
              <a:gs pos="100000">
                <a:srgbClr val="005800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CC00"/>
            </a:solidFill>
          </a:ln>
        </p:spPr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Проблема гуманизации труда.</a:t>
            </a:r>
          </a:p>
        </p:txBody>
      </p:sp>
      <p:grpSp>
        <p:nvGrpSpPr>
          <p:cNvPr id="16399" name="Группа 15"/>
          <p:cNvGrpSpPr>
            <a:grpSpLocks/>
          </p:cNvGrpSpPr>
          <p:nvPr/>
        </p:nvGrpSpPr>
        <p:grpSpPr bwMode="auto">
          <a:xfrm>
            <a:off x="1447800" y="1371600"/>
            <a:ext cx="5029200" cy="2251075"/>
            <a:chOff x="912" y="864"/>
            <a:chExt cx="3168" cy="1418"/>
          </a:xfrm>
        </p:grpSpPr>
        <p:grpSp>
          <p:nvGrpSpPr>
            <p:cNvPr id="14350" name="Группа 7"/>
            <p:cNvGrpSpPr>
              <a:grpSpLocks/>
            </p:cNvGrpSpPr>
            <p:nvPr/>
          </p:nvGrpSpPr>
          <p:grpSpPr bwMode="auto">
            <a:xfrm>
              <a:off x="912" y="864"/>
              <a:ext cx="1580" cy="1178"/>
              <a:chOff x="912" y="864"/>
              <a:chExt cx="1580" cy="1178"/>
            </a:xfrm>
          </p:grpSpPr>
          <p:grpSp>
            <p:nvGrpSpPr>
              <p:cNvPr id="14352" name="Группа 5"/>
              <p:cNvGrpSpPr>
                <a:grpSpLocks/>
              </p:cNvGrpSpPr>
              <p:nvPr/>
            </p:nvGrpSpPr>
            <p:grpSpPr bwMode="auto">
              <a:xfrm>
                <a:off x="912" y="864"/>
                <a:ext cx="1580" cy="877"/>
                <a:chOff x="912" y="864"/>
                <a:chExt cx="1580" cy="877"/>
              </a:xfrm>
            </p:grpSpPr>
            <p:graphicFrame>
              <p:nvGraphicFramePr>
                <p:cNvPr id="14354" name="Объект 3"/>
                <p:cNvGraphicFramePr>
                  <a:graphicFrameLocks noChangeAspect="1"/>
                </p:cNvGraphicFramePr>
                <p:nvPr/>
              </p:nvGraphicFramePr>
              <p:xfrm>
                <a:off x="912" y="864"/>
                <a:ext cx="876" cy="877"/>
              </p:xfrm>
              <a:graphic>
                <a:graphicData uri="http://schemas.openxmlformats.org/presentationml/2006/ole">
                  <p:oleObj spid="_x0000_s14354" name="Clip" r:id="rId3" imgW="2328062" imgH="2327148" progId="MS_ClipArt_Gallery.2">
                    <p:embed/>
                  </p:oleObj>
                </a:graphicData>
              </a:graphic>
            </p:graphicFrame>
            <p:graphicFrame>
              <p:nvGraphicFramePr>
                <p:cNvPr id="14355" name="Объект 4"/>
                <p:cNvGraphicFramePr>
                  <a:graphicFrameLocks noChangeAspect="1"/>
                </p:cNvGraphicFramePr>
                <p:nvPr/>
              </p:nvGraphicFramePr>
              <p:xfrm>
                <a:off x="1824" y="957"/>
                <a:ext cx="668" cy="675"/>
              </p:xfrm>
              <a:graphic>
                <a:graphicData uri="http://schemas.openxmlformats.org/presentationml/2006/ole">
                  <p:oleObj spid="_x0000_s14355" name="Clip" r:id="rId4" imgW="1060704" imgH="1072591" progId="MS_ClipArt_Gallery.2">
                    <p:embed/>
                  </p:oleObj>
                </a:graphicData>
              </a:graphic>
            </p:graphicFrame>
          </p:grpSp>
          <p:sp>
            <p:nvSpPr>
              <p:cNvPr id="14353" name="Поле 6"/>
              <p:cNvSpPr txBox="1">
                <a:spLocks noChangeArrowheads="1"/>
              </p:cNvSpPr>
              <p:nvPr/>
            </p:nvSpPr>
            <p:spPr bwMode="auto">
              <a:xfrm>
                <a:off x="1330" y="1754"/>
                <a:ext cx="9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b="1"/>
                  <a:t>конвейер</a:t>
                </a:r>
              </a:p>
            </p:txBody>
          </p:sp>
        </p:grpSp>
        <p:sp>
          <p:nvSpPr>
            <p:cNvPr id="14351" name="Поле 12"/>
            <p:cNvSpPr txBox="1">
              <a:spLocks noChangeArrowheads="1"/>
            </p:cNvSpPr>
            <p:nvPr/>
          </p:nvSpPr>
          <p:spPr bwMode="auto">
            <a:xfrm>
              <a:off x="2257" y="1994"/>
              <a:ext cx="18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66FF"/>
                  </a:solidFill>
                </a:rPr>
                <a:t>(Ф.Тейлор, Г.Форд)</a:t>
              </a:r>
            </a:p>
          </p:txBody>
        </p:sp>
      </p:grpSp>
      <p:grpSp>
        <p:nvGrpSpPr>
          <p:cNvPr id="16398" name="Группа 14"/>
          <p:cNvGrpSpPr>
            <a:grpSpLocks/>
          </p:cNvGrpSpPr>
          <p:nvPr/>
        </p:nvGrpSpPr>
        <p:grpSpPr bwMode="auto">
          <a:xfrm>
            <a:off x="4114800" y="1524000"/>
            <a:ext cx="4248150" cy="1590675"/>
            <a:chOff x="2592" y="960"/>
            <a:chExt cx="2676" cy="1002"/>
          </a:xfrm>
        </p:grpSpPr>
        <p:sp>
          <p:nvSpPr>
            <p:cNvPr id="14345" name="Автофигура 8"/>
            <p:cNvSpPr>
              <a:spLocks noChangeArrowheads="1"/>
            </p:cNvSpPr>
            <p:nvPr/>
          </p:nvSpPr>
          <p:spPr bwMode="auto">
            <a:xfrm>
              <a:off x="2592" y="1134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346" name="Группа 11"/>
            <p:cNvGrpSpPr>
              <a:grpSpLocks/>
            </p:cNvGrpSpPr>
            <p:nvPr/>
          </p:nvGrpSpPr>
          <p:grpSpPr bwMode="auto">
            <a:xfrm>
              <a:off x="3360" y="960"/>
              <a:ext cx="1877" cy="624"/>
              <a:chOff x="3360" y="960"/>
              <a:chExt cx="1877" cy="624"/>
            </a:xfrm>
          </p:grpSpPr>
          <p:graphicFrame>
            <p:nvGraphicFramePr>
              <p:cNvPr id="14348" name="Объект 9"/>
              <p:cNvGraphicFramePr>
                <a:graphicFrameLocks noChangeAspect="1"/>
              </p:cNvGraphicFramePr>
              <p:nvPr/>
            </p:nvGraphicFramePr>
            <p:xfrm>
              <a:off x="3360" y="972"/>
              <a:ext cx="378" cy="612"/>
            </p:xfrm>
            <a:graphic>
              <a:graphicData uri="http://schemas.openxmlformats.org/presentationml/2006/ole">
                <p:oleObj spid="_x0000_s14348" name="Clip" r:id="rId5" imgW="600761" imgH="972007" progId="MS_ClipArt_Gallery.2">
                  <p:embed/>
                </p:oleObj>
              </a:graphicData>
            </a:graphic>
          </p:graphicFrame>
          <p:sp>
            <p:nvSpPr>
              <p:cNvPr id="14349" name="Объект WordArt 10"/>
              <p:cNvSpPr>
                <a:spLocks noChangeArrowheads="1" noChangeShapeType="1" noTextEdit="1"/>
              </p:cNvSpPr>
              <p:nvPr/>
            </p:nvSpPr>
            <p:spPr bwMode="auto">
              <a:xfrm>
                <a:off x="3936" y="960"/>
                <a:ext cx="1301" cy="57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latin typeface="Arial"/>
                    <a:cs typeface="Arial"/>
                  </a:rPr>
                  <a:t>фактор</a:t>
                </a:r>
              </a:p>
              <a:p>
                <a:pPr algn="ctr"/>
                <a:r>
                  <a:rPr lang="ru-RU" sz="36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latin typeface="Arial"/>
                    <a:cs typeface="Arial"/>
                  </a:rPr>
                  <a:t>производства</a:t>
                </a:r>
              </a:p>
            </p:txBody>
          </p:sp>
        </p:grpSp>
        <p:sp>
          <p:nvSpPr>
            <p:cNvPr id="14347" name="Объект WordArt 13"/>
            <p:cNvSpPr>
              <a:spLocks noChangeArrowheads="1" noChangeShapeType="1" noTextEdit="1"/>
            </p:cNvSpPr>
            <p:nvPr/>
          </p:nvSpPr>
          <p:spPr bwMode="auto">
            <a:xfrm>
              <a:off x="4176" y="1632"/>
              <a:ext cx="1092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3300"/>
                      </a:gs>
                      <a:gs pos="100000">
                        <a:schemeClr val="bg1"/>
                      </a:gs>
                    </a:gsLst>
                    <a:path path="rect">
                      <a:fillToRect l="50000" t="50000" r="50000" b="50000"/>
                    </a:path>
                  </a:gradFill>
                  <a:latin typeface="Arial"/>
                  <a:cs typeface="Arial"/>
                </a:rPr>
                <a:t>Япония!</a:t>
              </a:r>
            </a:p>
          </p:txBody>
        </p:sp>
      </p:grpSp>
      <p:grpSp>
        <p:nvGrpSpPr>
          <p:cNvPr id="16402" name="Группа 18"/>
          <p:cNvGrpSpPr>
            <a:grpSpLocks/>
          </p:cNvGrpSpPr>
          <p:nvPr/>
        </p:nvGrpSpPr>
        <p:grpSpPr bwMode="auto">
          <a:xfrm>
            <a:off x="2228850" y="3819525"/>
            <a:ext cx="5695950" cy="1285875"/>
            <a:chOff x="1260" y="2256"/>
            <a:chExt cx="3588" cy="810"/>
          </a:xfrm>
        </p:grpSpPr>
        <p:sp>
          <p:nvSpPr>
            <p:cNvPr id="14343" name="Автофигура 16"/>
            <p:cNvSpPr>
              <a:spLocks noChangeArrowheads="1"/>
            </p:cNvSpPr>
            <p:nvPr/>
          </p:nvSpPr>
          <p:spPr bwMode="auto">
            <a:xfrm rot="5400000">
              <a:off x="2832" y="2352"/>
              <a:ext cx="432" cy="240"/>
            </a:xfrm>
            <a:custGeom>
              <a:avLst/>
              <a:gdLst>
                <a:gd name="T0" fmla="*/ 337 w 21600"/>
                <a:gd name="T1" fmla="*/ 0 h 21600"/>
                <a:gd name="T2" fmla="*/ 0 w 21600"/>
                <a:gd name="T3" fmla="*/ 120 h 21600"/>
                <a:gd name="T4" fmla="*/ 337 w 21600"/>
                <a:gd name="T5" fmla="*/ 240 h 21600"/>
                <a:gd name="T6" fmla="*/ 432 w 21600"/>
                <a:gd name="T7" fmla="*/ 12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400 w 21600"/>
                <a:gd name="T13" fmla="*/ 6300 h 21600"/>
                <a:gd name="T14" fmla="*/ 19600 w 21600"/>
                <a:gd name="T15" fmla="*/ 153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849" y="0"/>
                  </a:moveTo>
                  <a:lnTo>
                    <a:pt x="16849" y="6300"/>
                  </a:lnTo>
                  <a:lnTo>
                    <a:pt x="3375" y="6300"/>
                  </a:lnTo>
                  <a:lnTo>
                    <a:pt x="3375" y="15300"/>
                  </a:lnTo>
                  <a:lnTo>
                    <a:pt x="16849" y="15300"/>
                  </a:lnTo>
                  <a:lnTo>
                    <a:pt x="16849" y="21600"/>
                  </a:lnTo>
                  <a:lnTo>
                    <a:pt x="21600" y="10800"/>
                  </a:lnTo>
                  <a:lnTo>
                    <a:pt x="16849" y="0"/>
                  </a:lnTo>
                  <a:close/>
                </a:path>
                <a:path w="21600" h="21600">
                  <a:moveTo>
                    <a:pt x="1350" y="6300"/>
                  </a:moveTo>
                  <a:lnTo>
                    <a:pt x="1350" y="15300"/>
                  </a:lnTo>
                  <a:lnTo>
                    <a:pt x="2700" y="15300"/>
                  </a:lnTo>
                  <a:lnTo>
                    <a:pt x="2700" y="6300"/>
                  </a:lnTo>
                  <a:lnTo>
                    <a:pt x="1350" y="6300"/>
                  </a:lnTo>
                  <a:close/>
                </a:path>
                <a:path w="21600" h="21600">
                  <a:moveTo>
                    <a:pt x="0" y="6300"/>
                  </a:moveTo>
                  <a:lnTo>
                    <a:pt x="0" y="15300"/>
                  </a:lnTo>
                  <a:lnTo>
                    <a:pt x="675" y="15300"/>
                  </a:lnTo>
                  <a:lnTo>
                    <a:pt x="675" y="6300"/>
                  </a:lnTo>
                  <a:lnTo>
                    <a:pt x="0" y="6300"/>
                  </a:lnTo>
                  <a:close/>
                </a:path>
              </a:pathLst>
            </a:custGeom>
            <a:solidFill>
              <a:srgbClr val="FFCC00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4" name="Объект WordArt 17" descr="Бумажный пакет"/>
            <p:cNvSpPr>
              <a:spLocks noChangeArrowheads="1" noChangeShapeType="1" noTextEdit="1"/>
            </p:cNvSpPr>
            <p:nvPr/>
          </p:nvSpPr>
          <p:spPr bwMode="auto">
            <a:xfrm>
              <a:off x="1260" y="2736"/>
              <a:ext cx="3588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8000"/>
                    </a:solidFill>
                    <a:round/>
                    <a:headEnd/>
                    <a:tailEnd/>
                  </a:ln>
                  <a:blipFill dpi="0" rotWithShape="0">
                    <a:blip r:embed="rId6"/>
                    <a:srcRect/>
                    <a:tile tx="0" ty="0" sx="100000" sy="100000" flip="none" algn="tl"/>
                  </a:blipFill>
                  <a:latin typeface="Times New Roman"/>
                  <a:cs typeface="Times New Roman"/>
                </a:rPr>
                <a:t>Задача-гуманизация труда!</a:t>
              </a:r>
            </a:p>
          </p:txBody>
        </p:sp>
      </p:grpSp>
      <p:sp>
        <p:nvSpPr>
          <p:cNvPr id="16403" name="Поле 19"/>
          <p:cNvSpPr txBox="1">
            <a:spLocks noChangeArrowheads="1"/>
          </p:cNvSpPr>
          <p:nvPr/>
        </p:nvSpPr>
        <p:spPr bwMode="auto">
          <a:xfrm>
            <a:off x="1108075" y="5137150"/>
            <a:ext cx="7578725" cy="1263650"/>
          </a:xfrm>
          <a:prstGeom prst="rect">
            <a:avLst/>
          </a:prstGeom>
          <a:solidFill>
            <a:srgbClr val="FFFFCC"/>
          </a:solidFill>
          <a:ln w="76200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333399"/>
                </a:solidFill>
              </a:rPr>
              <a:t>«Очеловечивание труда»-улучшение условий труда, </a:t>
            </a:r>
          </a:p>
          <a:p>
            <a:pPr algn="ctr"/>
            <a:r>
              <a:rPr lang="ru-RU" b="1">
                <a:solidFill>
                  <a:srgbClr val="333399"/>
                </a:solidFill>
              </a:rPr>
              <a:t>повышение его культуры, создание условий для </a:t>
            </a:r>
          </a:p>
          <a:p>
            <a:pPr algn="ctr"/>
            <a:r>
              <a:rPr lang="ru-RU" b="1">
                <a:solidFill>
                  <a:srgbClr val="333399"/>
                </a:solidFill>
              </a:rPr>
              <a:t>творческой самореализации работника.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3" grpId="0" animBg="1" autoUpdateAnimBg="0"/>
    </p:bldLst>
  </p:timing>
</p:sld>
</file>

<file path=ppt/theme/theme1.xml><?xml version="1.0" encoding="utf-8"?>
<a:theme xmlns:a="http://schemas.openxmlformats.org/drawingml/2006/main" name="Альбом">
  <a:themeElements>
    <a:clrScheme name="Альбом 2">
      <a:dk1>
        <a:srgbClr val="000000"/>
      </a:dk1>
      <a:lt1>
        <a:srgbClr val="FFFFFF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FFFFF"/>
      </a:accent3>
      <a:accent4>
        <a:srgbClr val="000000"/>
      </a:accent4>
      <a:accent5>
        <a:srgbClr val="CDDBB9"/>
      </a:accent5>
      <a:accent6>
        <a:srgbClr val="3086A5"/>
      </a:accent6>
      <a:hlink>
        <a:srgbClr val="9191E1"/>
      </a:hlink>
      <a:folHlink>
        <a:srgbClr val="CC9864"/>
      </a:folHlink>
    </a:clrScheme>
    <a:fontScheme name="Альбом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Альбом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4">
        <a:dk1>
          <a:srgbClr val="000066"/>
        </a:dk1>
        <a:lt1>
          <a:srgbClr val="FDEDFD"/>
        </a:lt1>
        <a:dk2>
          <a:srgbClr val="221304"/>
        </a:dk2>
        <a:lt2>
          <a:srgbClr val="F3D9F3"/>
        </a:lt2>
        <a:accent1>
          <a:srgbClr val="A1BD69"/>
        </a:accent1>
        <a:accent2>
          <a:srgbClr val="3694B6"/>
        </a:accent2>
        <a:accent3>
          <a:srgbClr val="FEF4FE"/>
        </a:accent3>
        <a:accent4>
          <a:srgbClr val="000056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5">
        <a:dk1>
          <a:srgbClr val="000000"/>
        </a:dk1>
        <a:lt1>
          <a:srgbClr val="EBF6FD"/>
        </a:lt1>
        <a:dk2>
          <a:srgbClr val="221304"/>
        </a:dk2>
        <a:lt2>
          <a:srgbClr val="CCECFF"/>
        </a:lt2>
        <a:accent1>
          <a:srgbClr val="A1BD69"/>
        </a:accent1>
        <a:accent2>
          <a:srgbClr val="3694B6"/>
        </a:accent2>
        <a:accent3>
          <a:srgbClr val="F3FAFE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Office\Шаблоны\Дизайны презентаций\Альбом.pot</Template>
  <TotalTime>173</TotalTime>
  <Words>249</Words>
  <Application>Microsoft PowerPoint</Application>
  <PresentationFormat>Экран (4:3)</PresentationFormat>
  <Paragraphs>128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Times New Roman</vt:lpstr>
      <vt:lpstr>Arial</vt:lpstr>
      <vt:lpstr>Calibri</vt:lpstr>
      <vt:lpstr>Альбом</vt:lpstr>
      <vt:lpstr>Microsoft Clip Gallery</vt:lpstr>
      <vt:lpstr>Точечный рисунок BMP</vt:lpstr>
      <vt:lpstr>Трудовая деятельность</vt:lpstr>
      <vt:lpstr>Материальное производство</vt:lpstr>
      <vt:lpstr>Материальное производство</vt:lpstr>
      <vt:lpstr>Условия материального производства.</vt:lpstr>
      <vt:lpstr>Трудовая деятельность.</vt:lpstr>
      <vt:lpstr>Трудовая деятельность.</vt:lpstr>
      <vt:lpstr>Трудовая деятельность.</vt:lpstr>
      <vt:lpstr>Трудовая деятельность.</vt:lpstr>
      <vt:lpstr>Трудовая деятельность.</vt:lpstr>
      <vt:lpstr>Трудовая деятельность.</vt:lpstr>
      <vt:lpstr>Современный работник</vt:lpstr>
      <vt:lpstr>Проблема гуманизации труда.</vt:lpstr>
    </vt:vector>
  </TitlesOfParts>
  <Company>Школа 46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МАТЕРИАЛЬНОЕ ПРОИЗВОДСТВО</dc:title>
  <dc:creator>elior</dc:creator>
  <cp:lastModifiedBy>Нелли</cp:lastModifiedBy>
  <cp:revision>15</cp:revision>
  <dcterms:created xsi:type="dcterms:W3CDTF">1999-02-24T18:39:24Z</dcterms:created>
  <dcterms:modified xsi:type="dcterms:W3CDTF">2011-03-17T15:58:30Z</dcterms:modified>
</cp:coreProperties>
</file>