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FF33"/>
    <a:srgbClr val="CCFFFF"/>
    <a:srgbClr val="009900"/>
    <a:srgbClr val="CCFFCC"/>
    <a:srgbClr val="0033CC"/>
    <a:srgbClr val="FFFF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wmf"/><Relationship Id="rId1" Type="http://schemas.openxmlformats.org/officeDocument/2006/relationships/image" Target="../media/image5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.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" name="Рисунок 3" descr="minisp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.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Рисунок 5" descr="minispir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.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Щелчок правит образец заголовка</a:t>
            </a:r>
          </a:p>
        </p:txBody>
      </p:sp>
      <p:sp>
        <p:nvSpPr>
          <p:cNvPr id="3079" name="Прямоуг.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Щелчок правит образец подзаголовка</a:t>
            </a:r>
          </a:p>
        </p:txBody>
      </p:sp>
      <p:sp>
        <p:nvSpPr>
          <p:cNvPr id="8" name="Прямоуг. 8"/>
          <p:cNvSpPr>
            <a:spLocks noGrp="1" noChangeArrowheads="1"/>
          </p:cNvSpPr>
          <p:nvPr>
            <p:ph type="dt" sz="half" idx="10"/>
          </p:nvPr>
        </p:nvSpPr>
        <p:spPr>
          <a:xfrm>
            <a:off x="1117600" y="6115050"/>
            <a:ext cx="19304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Прямоуг.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115050"/>
            <a:ext cx="28448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Прямоуг.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115050"/>
            <a:ext cx="18288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fld id="{148D95B9-FB65-4B21-8D36-9A4C9C690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9E2EE-ABEE-4030-AFE0-FEC9E68CD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9656A-1071-462A-8E7C-A90820F41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C7E28-3336-40EE-B502-5F6A4C9A4F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2400A-328B-4F78-B591-DCCDE70383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23EDC-1F65-44D2-80DD-C657B6E57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B3A0A-5BA0-48BC-A217-AA12B61E96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7E132-CF74-4E23-BC07-4C01B4711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E1709-1F14-4DC4-BBDF-DBB084A3EF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73D84-3F88-4F6C-859C-DD9B077AC7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40005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40005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1C397-738F-457E-869B-E238FD9820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Группа 2"/>
          <p:cNvGrpSpPr>
            <a:grpSpLocks/>
          </p:cNvGrpSpPr>
          <p:nvPr/>
        </p:nvGrpSpPr>
        <p:grpSpPr bwMode="auto">
          <a:xfrm>
            <a:off x="0" y="50800"/>
            <a:ext cx="8926513" cy="6743700"/>
            <a:chOff x="0" y="42"/>
            <a:chExt cx="4217" cy="5664"/>
          </a:xfrm>
        </p:grpSpPr>
        <p:grpSp>
          <p:nvGrpSpPr>
            <p:cNvPr id="1032" name="Группа 3"/>
            <p:cNvGrpSpPr>
              <a:grpSpLocks/>
            </p:cNvGrpSpPr>
            <p:nvPr/>
          </p:nvGrpSpPr>
          <p:grpSpPr bwMode="auto">
            <a:xfrm>
              <a:off x="0" y="42"/>
              <a:ext cx="4217" cy="5664"/>
              <a:chOff x="0" y="42"/>
              <a:chExt cx="4217" cy="5664"/>
            </a:xfrm>
          </p:grpSpPr>
          <p:sp>
            <p:nvSpPr>
              <p:cNvPr id="1056" name="Прямоуг. 4"/>
              <p:cNvSpPr>
                <a:spLocks noChangeArrowheads="1"/>
              </p:cNvSpPr>
              <p:nvPr/>
            </p:nvSpPr>
            <p:spPr bwMode="ltGray">
              <a:xfrm>
                <a:off x="250" y="169"/>
                <a:ext cx="3967" cy="543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57" name="Рисунок 5" descr="minispir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ltGray">
              <a:xfrm>
                <a:off x="0" y="42"/>
                <a:ext cx="558" cy="3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58" name="Прямоуг. 6"/>
              <p:cNvSpPr>
                <a:spLocks noChangeArrowheads="1"/>
              </p:cNvSpPr>
              <p:nvPr/>
            </p:nvSpPr>
            <p:spPr bwMode="ltGray">
              <a:xfrm>
                <a:off x="282" y="3468"/>
                <a:ext cx="492" cy="38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59" name="Рисунок 7" descr="minispir"/>
              <p:cNvPicPr>
                <a:picLocks noChangeAspect="1" noChangeArrowheads="1"/>
              </p:cNvPicPr>
              <p:nvPr/>
            </p:nvPicPr>
            <p:blipFill>
              <a:blip r:embed="rId13"/>
              <a:srcRect t="39999"/>
              <a:stretch>
                <a:fillRect/>
              </a:stretch>
            </p:blipFill>
            <p:spPr bwMode="ltGray">
              <a:xfrm>
                <a:off x="0" y="3546"/>
                <a:ext cx="558" cy="2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33" name="Группа 8"/>
            <p:cNvGrpSpPr>
              <a:grpSpLocks/>
            </p:cNvGrpSpPr>
            <p:nvPr/>
          </p:nvGrpSpPr>
          <p:grpSpPr bwMode="auto">
            <a:xfrm>
              <a:off x="543" y="1296"/>
              <a:ext cx="3658" cy="4032"/>
              <a:chOff x="198" y="1296"/>
              <a:chExt cx="3658" cy="4032"/>
            </a:xfrm>
          </p:grpSpPr>
          <p:sp>
            <p:nvSpPr>
              <p:cNvPr id="1034" name="Линия 9"/>
              <p:cNvSpPr>
                <a:spLocks noChangeShapeType="1"/>
              </p:cNvSpPr>
              <p:nvPr/>
            </p:nvSpPr>
            <p:spPr bwMode="ltGray">
              <a:xfrm>
                <a:off x="198" y="129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5" name="Линия 10"/>
              <p:cNvSpPr>
                <a:spLocks noChangeShapeType="1"/>
              </p:cNvSpPr>
              <p:nvPr/>
            </p:nvSpPr>
            <p:spPr bwMode="ltGray">
              <a:xfrm>
                <a:off x="198" y="148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" name="Линия 11"/>
              <p:cNvSpPr>
                <a:spLocks noChangeShapeType="1"/>
              </p:cNvSpPr>
              <p:nvPr/>
            </p:nvSpPr>
            <p:spPr bwMode="ltGray">
              <a:xfrm>
                <a:off x="198" y="168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7" name="Линия 12"/>
              <p:cNvSpPr>
                <a:spLocks noChangeShapeType="1"/>
              </p:cNvSpPr>
              <p:nvPr/>
            </p:nvSpPr>
            <p:spPr bwMode="ltGray">
              <a:xfrm>
                <a:off x="198" y="187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8" name="Линия 13"/>
              <p:cNvSpPr>
                <a:spLocks noChangeShapeType="1"/>
              </p:cNvSpPr>
              <p:nvPr/>
            </p:nvSpPr>
            <p:spPr bwMode="ltGray">
              <a:xfrm>
                <a:off x="198" y="206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9" name="Линия 14"/>
              <p:cNvSpPr>
                <a:spLocks noChangeShapeType="1"/>
              </p:cNvSpPr>
              <p:nvPr/>
            </p:nvSpPr>
            <p:spPr bwMode="ltGray">
              <a:xfrm>
                <a:off x="198" y="225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0" name="Линия 15"/>
              <p:cNvSpPr>
                <a:spLocks noChangeShapeType="1"/>
              </p:cNvSpPr>
              <p:nvPr/>
            </p:nvSpPr>
            <p:spPr bwMode="ltGray">
              <a:xfrm>
                <a:off x="198" y="244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1" name="Линия 16"/>
              <p:cNvSpPr>
                <a:spLocks noChangeShapeType="1"/>
              </p:cNvSpPr>
              <p:nvPr/>
            </p:nvSpPr>
            <p:spPr bwMode="ltGray">
              <a:xfrm>
                <a:off x="198" y="264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2" name="Линия 17"/>
              <p:cNvSpPr>
                <a:spLocks noChangeShapeType="1"/>
              </p:cNvSpPr>
              <p:nvPr/>
            </p:nvSpPr>
            <p:spPr bwMode="ltGray">
              <a:xfrm>
                <a:off x="198" y="283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3" name="Линия 18"/>
              <p:cNvSpPr>
                <a:spLocks noChangeShapeType="1"/>
              </p:cNvSpPr>
              <p:nvPr/>
            </p:nvSpPr>
            <p:spPr bwMode="ltGray">
              <a:xfrm>
                <a:off x="198" y="302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4" name="Линия 19"/>
              <p:cNvSpPr>
                <a:spLocks noChangeShapeType="1"/>
              </p:cNvSpPr>
              <p:nvPr/>
            </p:nvSpPr>
            <p:spPr bwMode="ltGray">
              <a:xfrm>
                <a:off x="198" y="321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5" name="Линия 20"/>
              <p:cNvSpPr>
                <a:spLocks noChangeShapeType="1"/>
              </p:cNvSpPr>
              <p:nvPr/>
            </p:nvSpPr>
            <p:spPr bwMode="ltGray">
              <a:xfrm>
                <a:off x="198" y="340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6" name="Линия 21"/>
              <p:cNvSpPr>
                <a:spLocks noChangeShapeType="1"/>
              </p:cNvSpPr>
              <p:nvPr/>
            </p:nvSpPr>
            <p:spPr bwMode="ltGray">
              <a:xfrm>
                <a:off x="198" y="360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7" name="Линия 22"/>
              <p:cNvSpPr>
                <a:spLocks noChangeShapeType="1"/>
              </p:cNvSpPr>
              <p:nvPr/>
            </p:nvSpPr>
            <p:spPr bwMode="ltGray">
              <a:xfrm>
                <a:off x="198" y="379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8" name="Линия 23"/>
              <p:cNvSpPr>
                <a:spLocks noChangeShapeType="1"/>
              </p:cNvSpPr>
              <p:nvPr/>
            </p:nvSpPr>
            <p:spPr bwMode="ltGray">
              <a:xfrm>
                <a:off x="198" y="398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9" name="Линия 24"/>
              <p:cNvSpPr>
                <a:spLocks noChangeShapeType="1"/>
              </p:cNvSpPr>
              <p:nvPr/>
            </p:nvSpPr>
            <p:spPr bwMode="ltGray">
              <a:xfrm>
                <a:off x="198" y="417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0" name="Линия 25"/>
              <p:cNvSpPr>
                <a:spLocks noChangeShapeType="1"/>
              </p:cNvSpPr>
              <p:nvPr/>
            </p:nvSpPr>
            <p:spPr bwMode="ltGray">
              <a:xfrm>
                <a:off x="198" y="436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1" name="Линия 26"/>
              <p:cNvSpPr>
                <a:spLocks noChangeShapeType="1"/>
              </p:cNvSpPr>
              <p:nvPr/>
            </p:nvSpPr>
            <p:spPr bwMode="ltGray">
              <a:xfrm>
                <a:off x="198" y="456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2" name="Линия 27"/>
              <p:cNvSpPr>
                <a:spLocks noChangeShapeType="1"/>
              </p:cNvSpPr>
              <p:nvPr/>
            </p:nvSpPr>
            <p:spPr bwMode="ltGray">
              <a:xfrm>
                <a:off x="198" y="475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3" name="Линия 28"/>
              <p:cNvSpPr>
                <a:spLocks noChangeShapeType="1"/>
              </p:cNvSpPr>
              <p:nvPr/>
            </p:nvSpPr>
            <p:spPr bwMode="ltGray">
              <a:xfrm>
                <a:off x="198" y="494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4" name="Линия 29"/>
              <p:cNvSpPr>
                <a:spLocks noChangeShapeType="1"/>
              </p:cNvSpPr>
              <p:nvPr/>
            </p:nvSpPr>
            <p:spPr bwMode="ltGray">
              <a:xfrm>
                <a:off x="198" y="513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5" name="Линия 30"/>
              <p:cNvSpPr>
                <a:spLocks noChangeShapeType="1"/>
              </p:cNvSpPr>
              <p:nvPr/>
            </p:nvSpPr>
            <p:spPr bwMode="ltGray">
              <a:xfrm>
                <a:off x="198" y="532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027" name="Прямоуг. 31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4000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8" name="Прямоуг. 3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7165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81" name="Прямоуг. 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1400" y="61579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2" name="Прямоуг. 3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157913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3" name="Прямоуг.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579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fld id="{D7B6C1DF-ACB7-4DAF-BBE1-622CF82CF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jpeg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3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3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3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4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4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44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4.bin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. 2"/>
          <p:cNvSpPr>
            <a:spLocks noGrp="1" noChangeArrowheads="1"/>
          </p:cNvSpPr>
          <p:nvPr>
            <p:ph type="ctrTitle"/>
          </p:nvPr>
        </p:nvSpPr>
        <p:spPr>
          <a:xfrm>
            <a:off x="914400" y="2667000"/>
            <a:ext cx="7721600" cy="1143000"/>
          </a:xfrm>
        </p:spPr>
        <p:txBody>
          <a:bodyPr/>
          <a:lstStyle/>
          <a:p>
            <a:r>
              <a:rPr lang="ru-RU" sz="6000" b="1" smtClean="0"/>
              <a:t>Человек, индивид, личность.</a:t>
            </a:r>
            <a:endParaRPr lang="ru-RU" b="1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оле 2"/>
          <p:cNvSpPr txBox="1">
            <a:spLocks noChangeArrowheads="1"/>
          </p:cNvSpPr>
          <p:nvPr/>
        </p:nvSpPr>
        <p:spPr bwMode="auto">
          <a:xfrm>
            <a:off x="10804525" y="3622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/>
          </a:p>
        </p:txBody>
      </p:sp>
      <p:graphicFrame>
        <p:nvGraphicFramePr>
          <p:cNvPr id="4099" name="Объект 4"/>
          <p:cNvGraphicFramePr>
            <a:graphicFrameLocks noChangeAspect="1"/>
          </p:cNvGraphicFramePr>
          <p:nvPr/>
        </p:nvGraphicFramePr>
        <p:xfrm>
          <a:off x="1371600" y="2438400"/>
          <a:ext cx="1857375" cy="3995738"/>
        </p:xfrm>
        <a:graphic>
          <a:graphicData uri="http://schemas.openxmlformats.org/presentationml/2006/ole">
            <p:oleObj spid="_x0000_s4099" name="Clip" r:id="rId3" imgW="1857375" imgH="3995738" progId="MS_ClipArt_Gallery.2">
              <p:embed/>
            </p:oleObj>
          </a:graphicData>
        </a:graphic>
      </p:graphicFrame>
      <p:sp>
        <p:nvSpPr>
          <p:cNvPr id="4100" name="Автофигура 5"/>
          <p:cNvSpPr>
            <a:spLocks noChangeArrowheads="1"/>
          </p:cNvSpPr>
          <p:nvPr/>
        </p:nvSpPr>
        <p:spPr bwMode="auto">
          <a:xfrm>
            <a:off x="4114800" y="29432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CC3300"/>
              </a:solidFill>
            </a:endParaRPr>
          </a:p>
        </p:txBody>
      </p:sp>
      <p:graphicFrame>
        <p:nvGraphicFramePr>
          <p:cNvPr id="4101" name="Объект 6"/>
          <p:cNvGraphicFramePr>
            <a:graphicFrameLocks noChangeAspect="1"/>
          </p:cNvGraphicFramePr>
          <p:nvPr/>
        </p:nvGraphicFramePr>
        <p:xfrm>
          <a:off x="6019800" y="2209800"/>
          <a:ext cx="2743200" cy="4343400"/>
        </p:xfrm>
        <a:graphic>
          <a:graphicData uri="http://schemas.openxmlformats.org/presentationml/2006/ole">
            <p:oleObj spid="_x0000_s4101" name="Clip" r:id="rId4" imgW="3848100" imgH="5478463" progId="MS_ClipArt_Gallery.2">
              <p:embed/>
            </p:oleObj>
          </a:graphicData>
        </a:graphic>
      </p:graphicFrame>
      <p:sp>
        <p:nvSpPr>
          <p:cNvPr id="4102" name="Поле 7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sp>
        <p:nvSpPr>
          <p:cNvPr id="4103" name="Поле 8"/>
          <p:cNvSpPr txBox="1">
            <a:spLocks noChangeArrowheads="1"/>
          </p:cNvSpPr>
          <p:nvPr/>
        </p:nvSpPr>
        <p:spPr bwMode="auto">
          <a:xfrm>
            <a:off x="1365250" y="1219200"/>
            <a:ext cx="7048500" cy="946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Одно из специфических свойств человека-</a:t>
            </a:r>
          </a:p>
          <a:p>
            <a:r>
              <a:rPr lang="ru-RU" sz="2800" b="1"/>
              <a:t>анализ самого себя</a:t>
            </a:r>
          </a:p>
        </p:txBody>
      </p:sp>
      <p:sp>
        <p:nvSpPr>
          <p:cNvPr id="4104" name="Поле 9"/>
          <p:cNvSpPr txBox="1">
            <a:spLocks noChangeArrowheads="1"/>
          </p:cNvSpPr>
          <p:nvPr/>
        </p:nvSpPr>
        <p:spPr bwMode="auto">
          <a:xfrm>
            <a:off x="3489325" y="4492625"/>
            <a:ext cx="2628900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4000" b="1">
                <a:solidFill>
                  <a:srgbClr val="CC3300"/>
                </a:solidFill>
              </a:rPr>
              <a:t>А , зачем?</a:t>
            </a:r>
            <a:r>
              <a:rPr lang="ru-RU" sz="4000" b="1"/>
              <a:t> </a:t>
            </a:r>
            <a:endParaRPr lang="ru-RU" sz="4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Объект 4"/>
          <p:cNvGraphicFramePr>
            <a:graphicFrameLocks noChangeAspect="1"/>
          </p:cNvGraphicFramePr>
          <p:nvPr/>
        </p:nvGraphicFramePr>
        <p:xfrm>
          <a:off x="1143000" y="1219200"/>
          <a:ext cx="3025775" cy="3252788"/>
        </p:xfrm>
        <a:graphic>
          <a:graphicData uri="http://schemas.openxmlformats.org/presentationml/2006/ole">
            <p:oleObj spid="_x0000_s5122" name="Clip" r:id="rId3" imgW="3025775" imgH="3252788" progId="MS_ClipArt_Gallery.2">
              <p:embed/>
            </p:oleObj>
          </a:graphicData>
        </a:graphic>
      </p:graphicFrame>
      <p:sp>
        <p:nvSpPr>
          <p:cNvPr id="5123" name="Поле 3"/>
          <p:cNvSpPr txBox="1">
            <a:spLocks noChangeArrowheads="1"/>
          </p:cNvSpPr>
          <p:nvPr/>
        </p:nvSpPr>
        <p:spPr bwMode="auto">
          <a:xfrm>
            <a:off x="1981200" y="3276600"/>
            <a:ext cx="1668463" cy="7016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4000" b="1">
                <a:solidFill>
                  <a:srgbClr val="CC3300"/>
                </a:solidFill>
              </a:rPr>
              <a:t>КАК ?</a:t>
            </a:r>
          </a:p>
        </p:txBody>
      </p:sp>
      <p:graphicFrame>
        <p:nvGraphicFramePr>
          <p:cNvPr id="5124" name="Объект 5"/>
          <p:cNvGraphicFramePr>
            <a:graphicFrameLocks noChangeAspect="1"/>
          </p:cNvGraphicFramePr>
          <p:nvPr/>
        </p:nvGraphicFramePr>
        <p:xfrm>
          <a:off x="3657600" y="2590800"/>
          <a:ext cx="914400" cy="1063625"/>
        </p:xfrm>
        <a:graphic>
          <a:graphicData uri="http://schemas.openxmlformats.org/presentationml/2006/ole">
            <p:oleObj spid="_x0000_s5124" name="Clip" r:id="rId4" imgW="3848100" imgH="5478463" progId="MS_ClipArt_Gallery.2">
              <p:embed/>
            </p:oleObj>
          </a:graphicData>
        </a:graphic>
      </p:graphicFrame>
      <p:sp>
        <p:nvSpPr>
          <p:cNvPr id="5125" name="Поле 2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sp>
        <p:nvSpPr>
          <p:cNvPr id="7174" name="Автофигура 6"/>
          <p:cNvSpPr>
            <a:spLocks noChangeArrowheads="1"/>
          </p:cNvSpPr>
          <p:nvPr/>
        </p:nvSpPr>
        <p:spPr bwMode="auto">
          <a:xfrm>
            <a:off x="4191000" y="1828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175" name="Объект 7"/>
          <p:cNvGraphicFramePr>
            <a:graphicFrameLocks noChangeAspect="1"/>
          </p:cNvGraphicFramePr>
          <p:nvPr/>
        </p:nvGraphicFramePr>
        <p:xfrm>
          <a:off x="5181600" y="1752600"/>
          <a:ext cx="830263" cy="1143000"/>
        </p:xfrm>
        <a:graphic>
          <a:graphicData uri="http://schemas.openxmlformats.org/presentationml/2006/ole">
            <p:oleObj spid="_x0000_s5127" name="Clip" r:id="rId5" imgW="2309813" imgH="3176588" progId="MS_ClipArt_Gallery.2">
              <p:embed/>
            </p:oleObj>
          </a:graphicData>
        </a:graphic>
      </p:graphicFrame>
      <p:sp>
        <p:nvSpPr>
          <p:cNvPr id="7176" name="Автофигура 8"/>
          <p:cNvSpPr>
            <a:spLocks noChangeArrowheads="1"/>
          </p:cNvSpPr>
          <p:nvPr/>
        </p:nvSpPr>
        <p:spPr bwMode="auto">
          <a:xfrm>
            <a:off x="5943600" y="1828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7" name="Поле 9"/>
          <p:cNvSpPr txBox="1">
            <a:spLocks noChangeArrowheads="1"/>
          </p:cNvSpPr>
          <p:nvPr/>
        </p:nvSpPr>
        <p:spPr bwMode="auto">
          <a:xfrm>
            <a:off x="7011988" y="1590675"/>
            <a:ext cx="1754187" cy="1003300"/>
          </a:xfrm>
          <a:prstGeom prst="rect">
            <a:avLst/>
          </a:prstGeom>
          <a:solidFill>
            <a:srgbClr val="CCFFCC"/>
          </a:solidFill>
          <a:ln w="5715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CC"/>
                </a:solidFill>
              </a:rPr>
              <a:t>Внешний</a:t>
            </a:r>
          </a:p>
          <a:p>
            <a:r>
              <a:rPr lang="ru-RU" sz="2800" b="1">
                <a:solidFill>
                  <a:srgbClr val="0000CC"/>
                </a:solidFill>
              </a:rPr>
              <a:t>анализ</a:t>
            </a:r>
          </a:p>
        </p:txBody>
      </p:sp>
      <p:sp>
        <p:nvSpPr>
          <p:cNvPr id="7178" name="Автофигура 10"/>
          <p:cNvSpPr>
            <a:spLocks noChangeArrowheads="1"/>
          </p:cNvSpPr>
          <p:nvPr/>
        </p:nvSpPr>
        <p:spPr bwMode="auto">
          <a:xfrm rot="5400000">
            <a:off x="2490788" y="4929187"/>
            <a:ext cx="1219200" cy="962025"/>
          </a:xfrm>
          <a:custGeom>
            <a:avLst/>
            <a:gdLst>
              <a:gd name="T0" fmla="*/ 870881 w 21600"/>
              <a:gd name="T1" fmla="*/ 0 h 21600"/>
              <a:gd name="T2" fmla="*/ 522506 w 21600"/>
              <a:gd name="T3" fmla="*/ 320675 h 21600"/>
              <a:gd name="T4" fmla="*/ 0 w 21600"/>
              <a:gd name="T5" fmla="*/ 801732 h 21600"/>
              <a:gd name="T6" fmla="*/ 522506 w 21600"/>
              <a:gd name="T7" fmla="*/ 962025 h 21600"/>
              <a:gd name="T8" fmla="*/ 1045012 w 21600"/>
              <a:gd name="T9" fmla="*/ 668073 h 21600"/>
              <a:gd name="T10" fmla="*/ 1219200 w 21600"/>
              <a:gd name="T11" fmla="*/ 320675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0" name="Поле 12"/>
          <p:cNvSpPr txBox="1">
            <a:spLocks noChangeArrowheads="1"/>
          </p:cNvSpPr>
          <p:nvPr/>
        </p:nvSpPr>
        <p:spPr bwMode="auto">
          <a:xfrm>
            <a:off x="6553200" y="5092700"/>
            <a:ext cx="2209800" cy="1003300"/>
          </a:xfrm>
          <a:prstGeom prst="rect">
            <a:avLst/>
          </a:prstGeom>
          <a:solidFill>
            <a:srgbClr val="CCFFCC"/>
          </a:solidFill>
          <a:ln w="5715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00CC"/>
                </a:solidFill>
              </a:rPr>
              <a:t>Внутренний</a:t>
            </a:r>
          </a:p>
          <a:p>
            <a:r>
              <a:rPr lang="ru-RU" sz="2800" b="1">
                <a:solidFill>
                  <a:srgbClr val="0000CC"/>
                </a:solidFill>
              </a:rPr>
              <a:t>анализ</a:t>
            </a:r>
          </a:p>
        </p:txBody>
      </p:sp>
      <p:sp>
        <p:nvSpPr>
          <p:cNvPr id="7184" name="Автофигура 16"/>
          <p:cNvSpPr>
            <a:spLocks noChangeArrowheads="1"/>
          </p:cNvSpPr>
          <p:nvPr/>
        </p:nvSpPr>
        <p:spPr bwMode="auto">
          <a:xfrm>
            <a:off x="5410200" y="5410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5" name="Автофигура 17"/>
          <p:cNvSpPr>
            <a:spLocks noChangeArrowheads="1"/>
          </p:cNvSpPr>
          <p:nvPr/>
        </p:nvSpPr>
        <p:spPr bwMode="auto">
          <a:xfrm rot="1713909">
            <a:off x="4510088" y="3019425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F00"/>
          </a:solidFill>
          <a:ln w="5715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FFFFCC"/>
              </a:solidFill>
            </a:endParaRPr>
          </a:p>
        </p:txBody>
      </p:sp>
      <p:sp>
        <p:nvSpPr>
          <p:cNvPr id="7186" name="Автофигура 18"/>
          <p:cNvSpPr>
            <a:spLocks noChangeArrowheads="1"/>
          </p:cNvSpPr>
          <p:nvPr/>
        </p:nvSpPr>
        <p:spPr bwMode="auto">
          <a:xfrm>
            <a:off x="7696200" y="3505200"/>
            <a:ext cx="914400" cy="914400"/>
          </a:xfrm>
          <a:prstGeom prst="plus">
            <a:avLst>
              <a:gd name="adj" fmla="val 2500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ru-RU" sz="6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endParaRPr lang="ru-RU" sz="6000">
              <a:solidFill>
                <a:srgbClr val="FFFFCC"/>
              </a:solidFill>
            </a:endParaRPr>
          </a:p>
        </p:txBody>
      </p:sp>
      <p:sp>
        <p:nvSpPr>
          <p:cNvPr id="7187" name="Поле 19"/>
          <p:cNvSpPr txBox="1">
            <a:spLocks noChangeArrowheads="1"/>
          </p:cNvSpPr>
          <p:nvPr/>
        </p:nvSpPr>
        <p:spPr bwMode="auto">
          <a:xfrm>
            <a:off x="5437188" y="3505200"/>
            <a:ext cx="2106612" cy="1003300"/>
          </a:xfrm>
          <a:prstGeom prst="rect">
            <a:avLst/>
          </a:prstGeom>
          <a:solidFill>
            <a:srgbClr val="FFFF00"/>
          </a:solidFill>
          <a:ln w="5715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u="sng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Идеальный</a:t>
            </a:r>
          </a:p>
          <a:p>
            <a:pPr>
              <a:defRPr/>
            </a:pPr>
            <a:r>
              <a:rPr lang="ru-RU" sz="2800" b="1" u="sng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вариант</a:t>
            </a:r>
          </a:p>
        </p:txBody>
      </p:sp>
      <p:sp>
        <p:nvSpPr>
          <p:cNvPr id="7189" name="Линия 21"/>
          <p:cNvSpPr>
            <a:spLocks noChangeShapeType="1"/>
          </p:cNvSpPr>
          <p:nvPr/>
        </p:nvSpPr>
        <p:spPr bwMode="auto">
          <a:xfrm flipV="1">
            <a:off x="7620000" y="44958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0" name="Линия 22"/>
          <p:cNvSpPr>
            <a:spLocks noChangeShapeType="1"/>
          </p:cNvSpPr>
          <p:nvPr/>
        </p:nvSpPr>
        <p:spPr bwMode="auto">
          <a:xfrm>
            <a:off x="8077200" y="2667000"/>
            <a:ext cx="76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191" name="Объект 23"/>
          <p:cNvGraphicFramePr>
            <a:graphicFrameLocks noChangeAspect="1"/>
          </p:cNvGraphicFramePr>
          <p:nvPr/>
        </p:nvGraphicFramePr>
        <p:xfrm>
          <a:off x="3886200" y="4648200"/>
          <a:ext cx="1219200" cy="1787525"/>
        </p:xfrm>
        <a:graphic>
          <a:graphicData uri="http://schemas.openxmlformats.org/presentationml/2006/ole">
            <p:oleObj spid="_x0000_s5138" name="Clip" r:id="rId6" imgW="1928813" imgH="4792663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6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  <p:bldP spid="7176" grpId="0" animBg="1"/>
      <p:bldP spid="7177" grpId="0" animBg="1" autoUpdateAnimBg="0"/>
      <p:bldP spid="7178" grpId="0" animBg="1"/>
      <p:bldP spid="7180" grpId="0" animBg="1" autoUpdateAnimBg="0"/>
      <p:bldP spid="7184" grpId="0" animBg="1"/>
      <p:bldP spid="7185" grpId="0" animBg="1" autoUpdateAnimBg="0"/>
      <p:bldP spid="7186" grpId="0" animBg="1" autoUpdateAnimBg="0"/>
      <p:bldP spid="7187" grpId="0" animBg="1" autoUpdateAnimBg="0"/>
      <p:bldP spid="7189" grpId="0" animBg="1"/>
      <p:bldP spid="719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ле 2"/>
          <p:cNvSpPr txBox="1">
            <a:spLocks noChangeArrowheads="1"/>
          </p:cNvSpPr>
          <p:nvPr/>
        </p:nvSpPr>
        <p:spPr bwMode="auto">
          <a:xfrm>
            <a:off x="1219200" y="228600"/>
            <a:ext cx="7405688" cy="576263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grpSp>
        <p:nvGrpSpPr>
          <p:cNvPr id="6147" name="Группа 12"/>
          <p:cNvGrpSpPr>
            <a:grpSpLocks/>
          </p:cNvGrpSpPr>
          <p:nvPr/>
        </p:nvGrpSpPr>
        <p:grpSpPr bwMode="auto">
          <a:xfrm>
            <a:off x="1447800" y="1676400"/>
            <a:ext cx="7010400" cy="4953000"/>
            <a:chOff x="912" y="1056"/>
            <a:chExt cx="4416" cy="3120"/>
          </a:xfrm>
        </p:grpSpPr>
        <p:pic>
          <p:nvPicPr>
            <p:cNvPr id="6149" name="Рисунок 7" descr="EARTH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12" y="1056"/>
              <a:ext cx="4416" cy="3120"/>
            </a:xfrm>
            <a:prstGeom prst="rect">
              <a:avLst/>
            </a:prstGeom>
            <a:noFill/>
            <a:ln w="57150">
              <a:solidFill>
                <a:srgbClr val="009900"/>
              </a:solidFill>
              <a:miter lim="800000"/>
              <a:headEnd/>
              <a:tailEnd/>
            </a:ln>
          </p:spPr>
        </p:pic>
        <p:graphicFrame>
          <p:nvGraphicFramePr>
            <p:cNvPr id="6150" name="Объект 10"/>
            <p:cNvGraphicFramePr>
              <a:graphicFrameLocks noChangeAspect="1"/>
            </p:cNvGraphicFramePr>
            <p:nvPr/>
          </p:nvGraphicFramePr>
          <p:xfrm>
            <a:off x="2438" y="1591"/>
            <a:ext cx="1403" cy="1885"/>
          </p:xfrm>
          <a:graphic>
            <a:graphicData uri="http://schemas.openxmlformats.org/presentationml/2006/ole">
              <p:oleObj spid="_x0000_s6150" name="Clip" r:id="rId4" imgW="3100388" imgH="4313238" progId="MS_ClipArt_Gallery.2">
                <p:embed/>
              </p:oleObj>
            </a:graphicData>
          </a:graphic>
        </p:graphicFrame>
      </p:grpSp>
      <p:sp>
        <p:nvSpPr>
          <p:cNvPr id="6148" name="Поле 13"/>
          <p:cNvSpPr txBox="1">
            <a:spLocks noChangeArrowheads="1"/>
          </p:cNvSpPr>
          <p:nvPr/>
        </p:nvSpPr>
        <p:spPr bwMode="auto">
          <a:xfrm>
            <a:off x="1719263" y="838200"/>
            <a:ext cx="6524625" cy="850900"/>
          </a:xfrm>
          <a:prstGeom prst="rect">
            <a:avLst/>
          </a:prstGeom>
          <a:solidFill>
            <a:srgbClr val="CCFFFF"/>
          </a:solidFill>
          <a:ln w="2857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33CC"/>
                </a:solidFill>
              </a:rPr>
              <a:t>Основная идея древних философских систем-</a:t>
            </a:r>
          </a:p>
          <a:p>
            <a:r>
              <a:rPr lang="ru-RU" b="1" u="sng">
                <a:solidFill>
                  <a:srgbClr val="0033CC"/>
                </a:solidFill>
              </a:rPr>
              <a:t>«Человек-часть космоса».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оле 2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grpSp>
        <p:nvGrpSpPr>
          <p:cNvPr id="9225" name="Группа 9"/>
          <p:cNvGrpSpPr>
            <a:grpSpLocks/>
          </p:cNvGrpSpPr>
          <p:nvPr/>
        </p:nvGrpSpPr>
        <p:grpSpPr bwMode="auto">
          <a:xfrm>
            <a:off x="1447800" y="3886200"/>
            <a:ext cx="7086600" cy="2743200"/>
            <a:chOff x="816" y="768"/>
            <a:chExt cx="4464" cy="1728"/>
          </a:xfrm>
        </p:grpSpPr>
        <p:graphicFrame>
          <p:nvGraphicFramePr>
            <p:cNvPr id="7176" name="Объект 4"/>
            <p:cNvGraphicFramePr>
              <a:graphicFrameLocks noChangeAspect="1"/>
            </p:cNvGraphicFramePr>
            <p:nvPr/>
          </p:nvGraphicFramePr>
          <p:xfrm>
            <a:off x="3744" y="768"/>
            <a:ext cx="1536" cy="1498"/>
          </p:xfrm>
          <a:graphic>
            <a:graphicData uri="http://schemas.openxmlformats.org/presentationml/2006/ole">
              <p:oleObj spid="_x0000_s7176" name="Clip" r:id="rId3" imgW="4435475" imgH="4327525" progId="MS_ClipArt_Gallery.2">
                <p:embed/>
              </p:oleObj>
            </a:graphicData>
          </a:graphic>
        </p:graphicFrame>
        <p:graphicFrame>
          <p:nvGraphicFramePr>
            <p:cNvPr id="7177" name="Объект 5"/>
            <p:cNvGraphicFramePr>
              <a:graphicFrameLocks noChangeAspect="1"/>
            </p:cNvGraphicFramePr>
            <p:nvPr/>
          </p:nvGraphicFramePr>
          <p:xfrm>
            <a:off x="816" y="864"/>
            <a:ext cx="1139" cy="1584"/>
          </p:xfrm>
          <a:graphic>
            <a:graphicData uri="http://schemas.openxmlformats.org/presentationml/2006/ole">
              <p:oleObj spid="_x0000_s7177" name="Clip" r:id="rId4" imgW="3100388" imgH="4313238" progId="MS_ClipArt_Gallery.2">
                <p:embed/>
              </p:oleObj>
            </a:graphicData>
          </a:graphic>
        </p:graphicFrame>
        <p:sp>
          <p:nvSpPr>
            <p:cNvPr id="7178" name="Автофигура 6"/>
            <p:cNvSpPr>
              <a:spLocks noChangeArrowheads="1"/>
            </p:cNvSpPr>
            <p:nvPr/>
          </p:nvSpPr>
          <p:spPr bwMode="auto">
            <a:xfrm>
              <a:off x="2304" y="1296"/>
              <a:ext cx="1104" cy="306"/>
            </a:xfrm>
            <a:prstGeom prst="rightArrow">
              <a:avLst>
                <a:gd name="adj1" fmla="val 50000"/>
                <a:gd name="adj2" fmla="val 9019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9" name="Поле 7"/>
            <p:cNvSpPr txBox="1">
              <a:spLocks noChangeArrowheads="1"/>
            </p:cNvSpPr>
            <p:nvPr/>
          </p:nvSpPr>
          <p:spPr bwMode="auto">
            <a:xfrm>
              <a:off x="1824" y="1824"/>
              <a:ext cx="2785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200" b="1" u="sng"/>
                <a:t>Человек-микрокосмос,</a:t>
              </a:r>
            </a:p>
            <a:p>
              <a:r>
                <a:rPr lang="ru-RU" sz="3200" b="1" u="sng"/>
                <a:t>сочетание стихий</a:t>
              </a:r>
              <a:endParaRPr lang="ru-RU" u="sng"/>
            </a:p>
          </p:txBody>
        </p:sp>
      </p:grpSp>
      <p:graphicFrame>
        <p:nvGraphicFramePr>
          <p:cNvPr id="7172" name="Объект 8"/>
          <p:cNvGraphicFramePr>
            <a:graphicFrameLocks noChangeAspect="1"/>
          </p:cNvGraphicFramePr>
          <p:nvPr/>
        </p:nvGraphicFramePr>
        <p:xfrm>
          <a:off x="6324600" y="1143000"/>
          <a:ext cx="2071688" cy="2463800"/>
        </p:xfrm>
        <a:graphic>
          <a:graphicData uri="http://schemas.openxmlformats.org/presentationml/2006/ole">
            <p:oleObj spid="_x0000_s7172" name="Clip" r:id="rId5" imgW="2863850" imgH="3405188" progId="MS_ClipArt_Gallery.2">
              <p:embed/>
            </p:oleObj>
          </a:graphicData>
        </a:graphic>
      </p:graphicFrame>
      <p:pic>
        <p:nvPicPr>
          <p:cNvPr id="7173" name="Рисунок 10" descr="FALL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7800" y="1295400"/>
            <a:ext cx="1828800" cy="2286000"/>
          </a:xfrm>
          <a:prstGeom prst="rect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</p:pic>
      <p:sp>
        <p:nvSpPr>
          <p:cNvPr id="7174" name="Автофигура 11"/>
          <p:cNvSpPr>
            <a:spLocks noChangeArrowheads="1"/>
          </p:cNvSpPr>
          <p:nvPr/>
        </p:nvSpPr>
        <p:spPr bwMode="auto">
          <a:xfrm>
            <a:off x="3886200" y="2057400"/>
            <a:ext cx="1752600" cy="485775"/>
          </a:xfrm>
          <a:prstGeom prst="rightArrow">
            <a:avLst>
              <a:gd name="adj1" fmla="val 50000"/>
              <a:gd name="adj2" fmla="val 901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5" name="Поле 12"/>
          <p:cNvSpPr txBox="1">
            <a:spLocks noChangeArrowheads="1"/>
          </p:cNvSpPr>
          <p:nvPr/>
        </p:nvSpPr>
        <p:spPr bwMode="auto">
          <a:xfrm>
            <a:off x="3336925" y="2609850"/>
            <a:ext cx="31988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u="sng"/>
              <a:t>Природа - </a:t>
            </a:r>
          </a:p>
          <a:p>
            <a:r>
              <a:rPr lang="ru-RU" sz="3200" b="1" u="sng"/>
              <a:t>живой организм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ле 2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pic>
        <p:nvPicPr>
          <p:cNvPr id="8195" name="Рисунок 12" descr="W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590800"/>
            <a:ext cx="3581400" cy="3698875"/>
          </a:xfrm>
          <a:prstGeom prst="rect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</p:pic>
      <p:sp>
        <p:nvSpPr>
          <p:cNvPr id="8196" name="Поле 13"/>
          <p:cNvSpPr txBox="1">
            <a:spLocks noChangeArrowheads="1"/>
          </p:cNvSpPr>
          <p:nvPr/>
        </p:nvSpPr>
        <p:spPr bwMode="auto">
          <a:xfrm>
            <a:off x="1355725" y="1401763"/>
            <a:ext cx="3140075" cy="655637"/>
          </a:xfrm>
          <a:prstGeom prst="rect">
            <a:avLst/>
          </a:prstGeom>
          <a:solidFill>
            <a:srgbClr val="CC3300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FFFF00"/>
                </a:solidFill>
              </a:rPr>
              <a:t>Древний</a:t>
            </a:r>
            <a:r>
              <a:rPr lang="ru-RU" sz="3200" b="1">
                <a:solidFill>
                  <a:srgbClr val="FFFFCC"/>
                </a:solidFill>
              </a:rPr>
              <a:t> </a:t>
            </a:r>
            <a:r>
              <a:rPr lang="ru-RU" sz="3200" b="1">
                <a:solidFill>
                  <a:srgbClr val="FFFF00"/>
                </a:solidFill>
              </a:rPr>
              <a:t>Китай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8197" name="Рисунок 14" descr="LIGTN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1219200"/>
            <a:ext cx="2743200" cy="990600"/>
          </a:xfrm>
          <a:prstGeom prst="rect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</p:pic>
      <p:graphicFrame>
        <p:nvGraphicFramePr>
          <p:cNvPr id="8198" name="Объект 18"/>
          <p:cNvGraphicFramePr>
            <a:graphicFrameLocks noChangeAspect="1"/>
          </p:cNvGraphicFramePr>
          <p:nvPr/>
        </p:nvGraphicFramePr>
        <p:xfrm>
          <a:off x="6172200" y="4876800"/>
          <a:ext cx="1676400" cy="1665288"/>
        </p:xfrm>
        <a:graphic>
          <a:graphicData uri="http://schemas.openxmlformats.org/presentationml/2006/ole">
            <p:oleObj spid="_x0000_s8198" name="Clip" r:id="rId5" imgW="3521075" imgH="3497263" progId="MS_ClipArt_Gallery.2">
              <p:embed/>
            </p:oleObj>
          </a:graphicData>
        </a:graphic>
      </p:graphicFrame>
      <p:sp>
        <p:nvSpPr>
          <p:cNvPr id="8199" name="Поле 19"/>
          <p:cNvSpPr txBox="1">
            <a:spLocks noChangeArrowheads="1"/>
          </p:cNvSpPr>
          <p:nvPr/>
        </p:nvSpPr>
        <p:spPr bwMode="auto">
          <a:xfrm>
            <a:off x="5014913" y="2438400"/>
            <a:ext cx="4025900" cy="2311400"/>
          </a:xfrm>
          <a:prstGeom prst="rect">
            <a:avLst/>
          </a:prstGeom>
          <a:solidFill>
            <a:srgbClr val="CCFFFF"/>
          </a:solidFill>
          <a:ln w="2857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33CC"/>
                </a:solidFill>
              </a:rPr>
              <a:t>Человек драгоценнее всего,</a:t>
            </a:r>
          </a:p>
          <a:p>
            <a:r>
              <a:rPr lang="ru-RU" b="1">
                <a:solidFill>
                  <a:srgbClr val="0033CC"/>
                </a:solidFill>
              </a:rPr>
              <a:t>но мир создан не ради него,</a:t>
            </a:r>
          </a:p>
          <a:p>
            <a:r>
              <a:rPr lang="ru-RU" b="1">
                <a:solidFill>
                  <a:srgbClr val="0033CC"/>
                </a:solidFill>
              </a:rPr>
              <a:t>поэтому он должен следо-</a:t>
            </a:r>
          </a:p>
          <a:p>
            <a:r>
              <a:rPr lang="ru-RU" b="1">
                <a:solidFill>
                  <a:srgbClr val="0033CC"/>
                </a:solidFill>
              </a:rPr>
              <a:t>вать судьбе,но он отвечает </a:t>
            </a:r>
          </a:p>
          <a:p>
            <a:r>
              <a:rPr lang="ru-RU" b="1">
                <a:solidFill>
                  <a:srgbClr val="0033CC"/>
                </a:solidFill>
              </a:rPr>
              <a:t>за поступки на «космичес-</a:t>
            </a:r>
          </a:p>
          <a:p>
            <a:r>
              <a:rPr lang="ru-RU" b="1">
                <a:solidFill>
                  <a:srgbClr val="0033CC"/>
                </a:solidFill>
              </a:rPr>
              <a:t>ком» уровне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оле 2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graphicFrame>
        <p:nvGraphicFramePr>
          <p:cNvPr id="9219" name="Объект 8"/>
          <p:cNvGraphicFramePr>
            <a:graphicFrameLocks noChangeAspect="1"/>
          </p:cNvGraphicFramePr>
          <p:nvPr/>
        </p:nvGraphicFramePr>
        <p:xfrm>
          <a:off x="1066800" y="1143000"/>
          <a:ext cx="7391400" cy="2933700"/>
        </p:xfrm>
        <a:graphic>
          <a:graphicData uri="http://schemas.openxmlformats.org/presentationml/2006/ole">
            <p:oleObj spid="_x0000_s9219" name="Clip" r:id="rId3" imgW="4610100" imgH="2933700" progId="MS_ClipArt_Gallery.2">
              <p:embed/>
            </p:oleObj>
          </a:graphicData>
        </a:graphic>
      </p:graphicFrame>
      <p:sp>
        <p:nvSpPr>
          <p:cNvPr id="9220" name="Поле 4"/>
          <p:cNvSpPr txBox="1">
            <a:spLocks noChangeArrowheads="1"/>
          </p:cNvSpPr>
          <p:nvPr/>
        </p:nvSpPr>
        <p:spPr bwMode="auto">
          <a:xfrm>
            <a:off x="3124200" y="3763963"/>
            <a:ext cx="3155950" cy="655637"/>
          </a:xfrm>
          <a:prstGeom prst="rect">
            <a:avLst/>
          </a:prstGeom>
          <a:solidFill>
            <a:srgbClr val="CC3300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FFFF00"/>
                </a:solidFill>
              </a:rPr>
              <a:t>Древняя Индия</a:t>
            </a:r>
            <a:endParaRPr lang="ru-RU">
              <a:solidFill>
                <a:srgbClr val="FFFF00"/>
              </a:solidFill>
            </a:endParaRPr>
          </a:p>
        </p:txBody>
      </p:sp>
      <p:graphicFrame>
        <p:nvGraphicFramePr>
          <p:cNvPr id="11273" name="Объект 9"/>
          <p:cNvGraphicFramePr>
            <a:graphicFrameLocks noChangeAspect="1"/>
          </p:cNvGraphicFramePr>
          <p:nvPr/>
        </p:nvGraphicFramePr>
        <p:xfrm>
          <a:off x="1143000" y="4876800"/>
          <a:ext cx="1752600" cy="1497013"/>
        </p:xfrm>
        <a:graphic>
          <a:graphicData uri="http://schemas.openxmlformats.org/presentationml/2006/ole">
            <p:oleObj spid="_x0000_s9221" name="Clip" r:id="rId4" imgW="392430" imgH="335280" progId="MS_ClipArt_Gallery.2">
              <p:embed/>
            </p:oleObj>
          </a:graphicData>
        </a:graphic>
      </p:graphicFrame>
      <p:graphicFrame>
        <p:nvGraphicFramePr>
          <p:cNvPr id="11275" name="Объект 11"/>
          <p:cNvGraphicFramePr>
            <a:graphicFrameLocks noChangeAspect="1"/>
          </p:cNvGraphicFramePr>
          <p:nvPr/>
        </p:nvGraphicFramePr>
        <p:xfrm>
          <a:off x="7315200" y="4419600"/>
          <a:ext cx="1143000" cy="1989138"/>
        </p:xfrm>
        <a:graphic>
          <a:graphicData uri="http://schemas.openxmlformats.org/presentationml/2006/ole">
            <p:oleObj spid="_x0000_s9222" name="Clip" r:id="rId5" imgW="1431925" imgH="3436938" progId="MS_ClipArt_Gallery.2">
              <p:embed/>
            </p:oleObj>
          </a:graphicData>
        </a:graphic>
      </p:graphicFrame>
      <p:graphicFrame>
        <p:nvGraphicFramePr>
          <p:cNvPr id="11276" name="Объект 12"/>
          <p:cNvGraphicFramePr>
            <a:graphicFrameLocks noChangeAspect="1"/>
          </p:cNvGraphicFramePr>
          <p:nvPr/>
        </p:nvGraphicFramePr>
        <p:xfrm>
          <a:off x="3276600" y="1184275"/>
          <a:ext cx="3048000" cy="2854325"/>
        </p:xfrm>
        <a:graphic>
          <a:graphicData uri="http://schemas.openxmlformats.org/presentationml/2006/ole">
            <p:oleObj spid="_x0000_s9223" name="Clip" r:id="rId6" imgW="4218962" imgH="3951798" progId="MS_ClipArt_Gallery.2">
              <p:embed/>
            </p:oleObj>
          </a:graphicData>
        </a:graphic>
      </p:graphicFrame>
      <p:sp>
        <p:nvSpPr>
          <p:cNvPr id="11277" name="Автофигура 13"/>
          <p:cNvSpPr>
            <a:spLocks noChangeArrowheads="1"/>
          </p:cNvSpPr>
          <p:nvPr/>
        </p:nvSpPr>
        <p:spPr bwMode="auto">
          <a:xfrm rot="2014937">
            <a:off x="6338888" y="4343400"/>
            <a:ext cx="976312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8" name="Автофигура 14"/>
          <p:cNvSpPr>
            <a:spLocks noChangeArrowheads="1"/>
          </p:cNvSpPr>
          <p:nvPr/>
        </p:nvSpPr>
        <p:spPr bwMode="auto">
          <a:xfrm rot="19585063" flipV="1">
            <a:off x="2819400" y="43434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6" name="Поле 15"/>
          <p:cNvSpPr txBox="1">
            <a:spLocks noChangeArrowheads="1"/>
          </p:cNvSpPr>
          <p:nvPr/>
        </p:nvSpPr>
        <p:spPr bwMode="auto">
          <a:xfrm>
            <a:off x="3405188" y="5121275"/>
            <a:ext cx="2914650" cy="974725"/>
          </a:xfrm>
          <a:prstGeom prst="rect">
            <a:avLst/>
          </a:prstGeom>
          <a:solidFill>
            <a:srgbClr val="CCFFFF"/>
          </a:solidFill>
          <a:ln w="2857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33CC"/>
                </a:solidFill>
              </a:rPr>
              <a:t>Основная идея-</a:t>
            </a:r>
          </a:p>
          <a:p>
            <a:r>
              <a:rPr lang="ru-RU" sz="2800" b="1">
                <a:solidFill>
                  <a:srgbClr val="0033CC"/>
                </a:solidFill>
              </a:rPr>
              <a:t>переселение душ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7" grpId="0" animBg="1"/>
      <p:bldP spid="112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оле 2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sp>
        <p:nvSpPr>
          <p:cNvPr id="10243" name="Поле 11"/>
          <p:cNvSpPr txBox="1">
            <a:spLocks noChangeArrowheads="1"/>
          </p:cNvSpPr>
          <p:nvPr/>
        </p:nvSpPr>
        <p:spPr bwMode="auto">
          <a:xfrm>
            <a:off x="1355725" y="1401763"/>
            <a:ext cx="3298825" cy="655637"/>
          </a:xfrm>
          <a:prstGeom prst="rect">
            <a:avLst/>
          </a:prstGeom>
          <a:solidFill>
            <a:srgbClr val="CC3300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FFFF00"/>
                </a:solidFill>
              </a:rPr>
              <a:t>Древняя Греция</a:t>
            </a:r>
            <a:endParaRPr lang="ru-RU">
              <a:solidFill>
                <a:srgbClr val="FFFF00"/>
              </a:solidFill>
            </a:endParaRPr>
          </a:p>
        </p:txBody>
      </p:sp>
      <p:graphicFrame>
        <p:nvGraphicFramePr>
          <p:cNvPr id="10244" name="Объект 12"/>
          <p:cNvGraphicFramePr>
            <a:graphicFrameLocks noChangeAspect="1"/>
          </p:cNvGraphicFramePr>
          <p:nvPr/>
        </p:nvGraphicFramePr>
        <p:xfrm>
          <a:off x="1144588" y="2919413"/>
          <a:ext cx="3808412" cy="2871787"/>
        </p:xfrm>
        <a:graphic>
          <a:graphicData uri="http://schemas.openxmlformats.org/presentationml/2006/ole">
            <p:oleObj spid="_x0000_s10244" name="Clip" r:id="rId3" imgW="3808413" imgH="4217988" progId="MS_ClipArt_Gallery.2">
              <p:embed/>
            </p:oleObj>
          </a:graphicData>
        </a:graphic>
      </p:graphicFrame>
      <p:sp>
        <p:nvSpPr>
          <p:cNvPr id="10245" name="Линия 13"/>
          <p:cNvSpPr>
            <a:spLocks noChangeShapeType="1"/>
          </p:cNvSpPr>
          <p:nvPr/>
        </p:nvSpPr>
        <p:spPr bwMode="auto">
          <a:xfrm flipH="1" flipV="1">
            <a:off x="2057400" y="2514600"/>
            <a:ext cx="1676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6" name="Поле 14"/>
          <p:cNvSpPr txBox="1">
            <a:spLocks noChangeArrowheads="1"/>
          </p:cNvSpPr>
          <p:nvPr/>
        </p:nvSpPr>
        <p:spPr bwMode="auto">
          <a:xfrm>
            <a:off x="1511300" y="2133600"/>
            <a:ext cx="2989263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33CC"/>
                </a:solidFill>
              </a:rPr>
              <a:t>Познай самого себя</a:t>
            </a:r>
            <a:r>
              <a:rPr lang="ru-RU">
                <a:solidFill>
                  <a:srgbClr val="0033CC"/>
                </a:solidFill>
              </a:rPr>
              <a:t>!</a:t>
            </a:r>
          </a:p>
        </p:txBody>
      </p:sp>
      <p:sp>
        <p:nvSpPr>
          <p:cNvPr id="10247" name="Поле 15"/>
          <p:cNvSpPr txBox="1">
            <a:spLocks noChangeArrowheads="1"/>
          </p:cNvSpPr>
          <p:nvPr/>
        </p:nvSpPr>
        <p:spPr bwMode="auto">
          <a:xfrm>
            <a:off x="6200775" y="1390650"/>
            <a:ext cx="1343025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CC"/>
                </a:solidFill>
              </a:rPr>
              <a:t>БОГИ</a:t>
            </a:r>
            <a:endParaRPr lang="ru-RU"/>
          </a:p>
        </p:txBody>
      </p:sp>
      <p:sp>
        <p:nvSpPr>
          <p:cNvPr id="10248" name="Поле 16"/>
          <p:cNvSpPr txBox="1">
            <a:spLocks noChangeArrowheads="1"/>
          </p:cNvSpPr>
          <p:nvPr/>
        </p:nvSpPr>
        <p:spPr bwMode="auto">
          <a:xfrm>
            <a:off x="5003800" y="3143250"/>
            <a:ext cx="3924300" cy="9445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66"/>
                </a:solidFill>
              </a:rPr>
              <a:t>Человек</a:t>
            </a:r>
            <a:r>
              <a:rPr lang="ru-RU" sz="3200" b="1">
                <a:solidFill>
                  <a:schemeClr val="tx2"/>
                </a:solidFill>
              </a:rPr>
              <a:t>-</a:t>
            </a:r>
          </a:p>
          <a:p>
            <a:r>
              <a:rPr lang="ru-RU" b="1">
                <a:solidFill>
                  <a:schemeClr val="tx2"/>
                </a:solidFill>
              </a:rPr>
              <a:t>мера всего существующего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10249" name="Поле 17"/>
          <p:cNvSpPr txBox="1">
            <a:spLocks noChangeArrowheads="1"/>
          </p:cNvSpPr>
          <p:nvPr/>
        </p:nvSpPr>
        <p:spPr bwMode="auto">
          <a:xfrm>
            <a:off x="6172200" y="4972050"/>
            <a:ext cx="1798638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9900"/>
                </a:solidFill>
              </a:rPr>
              <a:t>Природа</a:t>
            </a:r>
            <a:endParaRPr lang="ru-RU"/>
          </a:p>
        </p:txBody>
      </p:sp>
      <p:sp>
        <p:nvSpPr>
          <p:cNvPr id="10250" name="Поле 18"/>
          <p:cNvSpPr txBox="1">
            <a:spLocks noChangeArrowheads="1"/>
          </p:cNvSpPr>
          <p:nvPr/>
        </p:nvSpPr>
        <p:spPr bwMode="auto">
          <a:xfrm>
            <a:off x="514350" y="5959475"/>
            <a:ext cx="5945188" cy="860425"/>
          </a:xfrm>
          <a:prstGeom prst="rect">
            <a:avLst/>
          </a:prstGeom>
          <a:solidFill>
            <a:srgbClr val="CCFFFF"/>
          </a:solidFill>
          <a:ln w="381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33CC"/>
                </a:solidFill>
              </a:rPr>
              <a:t>Неизменные законы природы,</a:t>
            </a:r>
          </a:p>
          <a:p>
            <a:r>
              <a:rPr lang="ru-RU" b="1">
                <a:solidFill>
                  <a:srgbClr val="0033CC"/>
                </a:solidFill>
              </a:rPr>
              <a:t>-изменчивые человеческие установления</a:t>
            </a: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ле 2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sp>
        <p:nvSpPr>
          <p:cNvPr id="11267" name="Поле 3"/>
          <p:cNvSpPr txBox="1">
            <a:spLocks noChangeArrowheads="1"/>
          </p:cNvSpPr>
          <p:nvPr/>
        </p:nvSpPr>
        <p:spPr bwMode="auto">
          <a:xfrm>
            <a:off x="1355725" y="1219200"/>
            <a:ext cx="2660650" cy="655638"/>
          </a:xfrm>
          <a:prstGeom prst="rect">
            <a:avLst/>
          </a:prstGeom>
          <a:solidFill>
            <a:srgbClr val="CC3300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FFFF00"/>
                </a:solidFill>
              </a:rPr>
              <a:t>Возрождение</a:t>
            </a:r>
            <a:endParaRPr lang="ru-RU">
              <a:solidFill>
                <a:srgbClr val="FFFF00"/>
              </a:solidFill>
            </a:endParaRPr>
          </a:p>
        </p:txBody>
      </p:sp>
      <p:graphicFrame>
        <p:nvGraphicFramePr>
          <p:cNvPr id="11268" name="Объект 12"/>
          <p:cNvGraphicFramePr>
            <a:graphicFrameLocks noChangeAspect="1"/>
          </p:cNvGraphicFramePr>
          <p:nvPr/>
        </p:nvGraphicFramePr>
        <p:xfrm>
          <a:off x="1222375" y="1981200"/>
          <a:ext cx="2816225" cy="3121025"/>
        </p:xfrm>
        <a:graphic>
          <a:graphicData uri="http://schemas.openxmlformats.org/presentationml/2006/ole">
            <p:oleObj spid="_x0000_s11268" name="Clip" r:id="rId3" imgW="3802063" imgH="4259263" progId="MS_ClipArt_Gallery.2">
              <p:embed/>
            </p:oleObj>
          </a:graphicData>
        </a:graphic>
      </p:graphicFrame>
      <p:sp>
        <p:nvSpPr>
          <p:cNvPr id="13331" name="Поле 19"/>
          <p:cNvSpPr txBox="1">
            <a:spLocks noChangeArrowheads="1"/>
          </p:cNvSpPr>
          <p:nvPr/>
        </p:nvSpPr>
        <p:spPr bwMode="auto">
          <a:xfrm>
            <a:off x="4248150" y="1143000"/>
            <a:ext cx="4251325" cy="860425"/>
          </a:xfrm>
          <a:prstGeom prst="rect">
            <a:avLst/>
          </a:prstGeom>
          <a:solidFill>
            <a:schemeClr val="bg1"/>
          </a:solidFill>
          <a:ln w="381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Человек причастен ко всему </a:t>
            </a:r>
          </a:p>
          <a:p>
            <a:r>
              <a:rPr lang="ru-RU" b="1">
                <a:solidFill>
                  <a:schemeClr val="tx2"/>
                </a:solidFill>
              </a:rPr>
              <a:t>земному и небесному</a:t>
            </a:r>
          </a:p>
        </p:txBody>
      </p:sp>
      <p:grpSp>
        <p:nvGrpSpPr>
          <p:cNvPr id="13335" name="Группа 23"/>
          <p:cNvGrpSpPr>
            <a:grpSpLocks/>
          </p:cNvGrpSpPr>
          <p:nvPr/>
        </p:nvGrpSpPr>
        <p:grpSpPr bwMode="auto">
          <a:xfrm>
            <a:off x="4191000" y="2209800"/>
            <a:ext cx="4495800" cy="2514600"/>
            <a:chOff x="2640" y="1392"/>
            <a:chExt cx="2832" cy="1584"/>
          </a:xfrm>
        </p:grpSpPr>
        <p:graphicFrame>
          <p:nvGraphicFramePr>
            <p:cNvPr id="11275" name="Объект 13"/>
            <p:cNvGraphicFramePr>
              <a:graphicFrameLocks noChangeAspect="1"/>
            </p:cNvGraphicFramePr>
            <p:nvPr/>
          </p:nvGraphicFramePr>
          <p:xfrm>
            <a:off x="2640" y="1776"/>
            <a:ext cx="1137" cy="1140"/>
          </p:xfrm>
          <a:graphic>
            <a:graphicData uri="http://schemas.openxmlformats.org/presentationml/2006/ole">
              <p:oleObj spid="_x0000_s11275" name="Clip" r:id="rId4" imgW="4824413" imgH="4838700" progId="MS_ClipArt_Gallery.2">
                <p:embed/>
              </p:oleObj>
            </a:graphicData>
          </a:graphic>
        </p:graphicFrame>
        <p:grpSp>
          <p:nvGrpSpPr>
            <p:cNvPr id="11276" name="Группа 17"/>
            <p:cNvGrpSpPr>
              <a:grpSpLocks/>
            </p:cNvGrpSpPr>
            <p:nvPr/>
          </p:nvGrpSpPr>
          <p:grpSpPr bwMode="auto">
            <a:xfrm>
              <a:off x="3840" y="2160"/>
              <a:ext cx="576" cy="480"/>
              <a:chOff x="4224" y="2112"/>
              <a:chExt cx="576" cy="480"/>
            </a:xfrm>
          </p:grpSpPr>
          <p:sp>
            <p:nvSpPr>
              <p:cNvPr id="11279" name="Автофигура 15"/>
              <p:cNvSpPr>
                <a:spLocks noChangeArrowheads="1"/>
              </p:cNvSpPr>
              <p:nvPr/>
            </p:nvSpPr>
            <p:spPr bwMode="auto">
              <a:xfrm>
                <a:off x="4224" y="2112"/>
                <a:ext cx="576" cy="192"/>
              </a:xfrm>
              <a:prstGeom prst="flowChartProcess">
                <a:avLst/>
              </a:prstGeom>
              <a:solidFill>
                <a:srgbClr val="0033CC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0" name="Автофигура 16"/>
              <p:cNvSpPr>
                <a:spLocks noChangeArrowheads="1"/>
              </p:cNvSpPr>
              <p:nvPr/>
            </p:nvSpPr>
            <p:spPr bwMode="auto">
              <a:xfrm>
                <a:off x="4224" y="2400"/>
                <a:ext cx="576" cy="192"/>
              </a:xfrm>
              <a:prstGeom prst="flowChartProcess">
                <a:avLst/>
              </a:prstGeom>
              <a:solidFill>
                <a:srgbClr val="0033CC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277" name="Объект WordArt 18"/>
            <p:cNvSpPr>
              <a:spLocks noChangeArrowheads="1" noChangeShapeType="1" noTextEdit="1"/>
            </p:cNvSpPr>
            <p:nvPr/>
          </p:nvSpPr>
          <p:spPr bwMode="auto">
            <a:xfrm>
              <a:off x="4560" y="1632"/>
              <a:ext cx="912" cy="1344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  <a:scene3d>
                <a:camera prst="legacyPerspectiveFront">
                  <a:rot lat="20519997" lon="1080000" rev="0"/>
                </a:camera>
                <a:lightRig rig="legacyHarsh2" dir="b"/>
              </a:scene3d>
              <a:sp3d extrusionH="430200" prstMaterial="legacyMatte">
                <a:extrusionClr>
                  <a:srgbClr val="FF6600"/>
                </a:extrusionClr>
              </a:sp3d>
            </a:bodyPr>
            <a:lstStyle/>
            <a:p>
              <a:r>
                <a:rPr lang="ru-RU" sz="4800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</a:rPr>
                <a:t>БОГ</a:t>
              </a:r>
            </a:p>
          </p:txBody>
        </p:sp>
        <p:sp>
          <p:nvSpPr>
            <p:cNvPr id="11278" name="Автофигура 21"/>
            <p:cNvSpPr>
              <a:spLocks noChangeArrowheads="1"/>
            </p:cNvSpPr>
            <p:nvPr/>
          </p:nvSpPr>
          <p:spPr bwMode="auto">
            <a:xfrm>
              <a:off x="3966" y="1392"/>
              <a:ext cx="306" cy="615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36" name="Группа 24"/>
          <p:cNvGrpSpPr>
            <a:grpSpLocks/>
          </p:cNvGrpSpPr>
          <p:nvPr/>
        </p:nvGrpSpPr>
        <p:grpSpPr bwMode="auto">
          <a:xfrm>
            <a:off x="4343400" y="4914900"/>
            <a:ext cx="4351338" cy="1562100"/>
            <a:chOff x="2736" y="2976"/>
            <a:chExt cx="2741" cy="984"/>
          </a:xfrm>
        </p:grpSpPr>
        <p:sp>
          <p:nvSpPr>
            <p:cNvPr id="11273" name="Поле 20"/>
            <p:cNvSpPr txBox="1">
              <a:spLocks noChangeArrowheads="1"/>
            </p:cNvSpPr>
            <p:nvPr/>
          </p:nvSpPr>
          <p:spPr bwMode="auto">
            <a:xfrm>
              <a:off x="2736" y="3648"/>
              <a:ext cx="2741" cy="312"/>
            </a:xfrm>
            <a:prstGeom prst="rect">
              <a:avLst/>
            </a:prstGeom>
            <a:noFill/>
            <a:ln w="38100">
              <a:solidFill>
                <a:srgbClr val="0099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ru-RU" b="1"/>
                <a:t>Свобода выбора и творчества</a:t>
              </a:r>
              <a:endParaRPr lang="ru-RU"/>
            </a:p>
          </p:txBody>
        </p:sp>
        <p:sp>
          <p:nvSpPr>
            <p:cNvPr id="11274" name="Автофигура 22"/>
            <p:cNvSpPr>
              <a:spLocks noChangeArrowheads="1"/>
            </p:cNvSpPr>
            <p:nvPr/>
          </p:nvSpPr>
          <p:spPr bwMode="auto">
            <a:xfrm>
              <a:off x="3984" y="2976"/>
              <a:ext cx="306" cy="615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72" name="Поле 25"/>
          <p:cNvSpPr txBox="1">
            <a:spLocks noChangeArrowheads="1"/>
          </p:cNvSpPr>
          <p:nvPr/>
        </p:nvSpPr>
        <p:spPr bwMode="auto">
          <a:xfrm>
            <a:off x="914400" y="5029200"/>
            <a:ext cx="3502025" cy="860425"/>
          </a:xfrm>
          <a:prstGeom prst="rect">
            <a:avLst/>
          </a:prstGeom>
          <a:solidFill>
            <a:srgbClr val="CCFFFF"/>
          </a:solidFill>
          <a:ln w="381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/>
              <a:t>…</a:t>
            </a:r>
            <a:r>
              <a:rPr lang="ru-RU" b="1">
                <a:solidFill>
                  <a:srgbClr val="0033CC"/>
                </a:solidFill>
              </a:rPr>
              <a:t>безграничность </a:t>
            </a:r>
          </a:p>
          <a:p>
            <a:pPr algn="l"/>
            <a:r>
              <a:rPr lang="ru-RU" b="1">
                <a:solidFill>
                  <a:srgbClr val="0033CC"/>
                </a:solidFill>
              </a:rPr>
              <a:t>возможностей человека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1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оле 2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sp>
        <p:nvSpPr>
          <p:cNvPr id="12291" name="Поле 3"/>
          <p:cNvSpPr txBox="1">
            <a:spLocks noChangeArrowheads="1"/>
          </p:cNvSpPr>
          <p:nvPr/>
        </p:nvSpPr>
        <p:spPr bwMode="auto">
          <a:xfrm>
            <a:off x="1355725" y="1219200"/>
            <a:ext cx="2659063" cy="655638"/>
          </a:xfrm>
          <a:prstGeom prst="rect">
            <a:avLst/>
          </a:prstGeom>
          <a:solidFill>
            <a:srgbClr val="CC3300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FFFF00"/>
                </a:solidFill>
              </a:rPr>
              <a:t>Новое Время</a:t>
            </a:r>
            <a:endParaRPr lang="ru-RU">
              <a:solidFill>
                <a:srgbClr val="FFFF00"/>
              </a:solidFill>
            </a:endParaRPr>
          </a:p>
        </p:txBody>
      </p:sp>
      <p:graphicFrame>
        <p:nvGraphicFramePr>
          <p:cNvPr id="12292" name="Объект 16"/>
          <p:cNvGraphicFramePr>
            <a:graphicFrameLocks noChangeAspect="1"/>
          </p:cNvGraphicFramePr>
          <p:nvPr/>
        </p:nvGraphicFramePr>
        <p:xfrm>
          <a:off x="990600" y="2362200"/>
          <a:ext cx="4279900" cy="3541713"/>
        </p:xfrm>
        <a:graphic>
          <a:graphicData uri="http://schemas.openxmlformats.org/presentationml/2006/ole">
            <p:oleObj spid="_x0000_s12292" name="Clip" r:id="rId3" imgW="4279900" imgH="3541713" progId="MS_ClipArt_Gallery.2">
              <p:embed/>
            </p:oleObj>
          </a:graphicData>
        </a:graphic>
      </p:graphicFrame>
      <p:grpSp>
        <p:nvGrpSpPr>
          <p:cNvPr id="12293" name="Группа 21"/>
          <p:cNvGrpSpPr>
            <a:grpSpLocks/>
          </p:cNvGrpSpPr>
          <p:nvPr/>
        </p:nvGrpSpPr>
        <p:grpSpPr bwMode="auto">
          <a:xfrm>
            <a:off x="4572000" y="2376488"/>
            <a:ext cx="4008438" cy="2119312"/>
            <a:chOff x="2880" y="1152"/>
            <a:chExt cx="2525" cy="1335"/>
          </a:xfrm>
        </p:grpSpPr>
        <p:graphicFrame>
          <p:nvGraphicFramePr>
            <p:cNvPr id="12296" name="Объект 17"/>
            <p:cNvGraphicFramePr>
              <a:graphicFrameLocks noChangeAspect="1"/>
            </p:cNvGraphicFramePr>
            <p:nvPr/>
          </p:nvGraphicFramePr>
          <p:xfrm>
            <a:off x="2880" y="1152"/>
            <a:ext cx="439" cy="1335"/>
          </p:xfrm>
          <a:graphic>
            <a:graphicData uri="http://schemas.openxmlformats.org/presentationml/2006/ole">
              <p:oleObj spid="_x0000_s12296" name="Clip" r:id="rId4" imgW="1296063" imgH="3934305" progId="MS_ClipArt_Gallery.2">
                <p:embed/>
              </p:oleObj>
            </a:graphicData>
          </a:graphic>
        </p:graphicFrame>
        <p:sp>
          <p:nvSpPr>
            <p:cNvPr id="12297" name="Автофигура 18"/>
            <p:cNvSpPr>
              <a:spLocks noChangeArrowheads="1"/>
            </p:cNvSpPr>
            <p:nvPr/>
          </p:nvSpPr>
          <p:spPr bwMode="auto">
            <a:xfrm>
              <a:off x="3456" y="1632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12298" name="Объект 19"/>
            <p:cNvGraphicFramePr>
              <a:graphicFrameLocks noChangeAspect="1"/>
            </p:cNvGraphicFramePr>
            <p:nvPr/>
          </p:nvGraphicFramePr>
          <p:xfrm>
            <a:off x="4128" y="1152"/>
            <a:ext cx="1277" cy="1296"/>
          </p:xfrm>
          <a:graphic>
            <a:graphicData uri="http://schemas.openxmlformats.org/presentationml/2006/ole">
              <p:oleObj spid="_x0000_s12298" name="Clip" r:id="rId5" imgW="3886200" imgH="3944938" progId="MS_ClipArt_Gallery.2">
                <p:embed/>
              </p:oleObj>
            </a:graphicData>
          </a:graphic>
        </p:graphicFrame>
      </p:grpSp>
      <p:sp>
        <p:nvSpPr>
          <p:cNvPr id="12294" name="Поле 20"/>
          <p:cNvSpPr txBox="1">
            <a:spLocks noChangeArrowheads="1"/>
          </p:cNvSpPr>
          <p:nvPr/>
        </p:nvSpPr>
        <p:spPr bwMode="auto">
          <a:xfrm>
            <a:off x="5402263" y="1431925"/>
            <a:ext cx="1836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u="sng"/>
              <a:t>Декарт</a:t>
            </a:r>
            <a:endParaRPr lang="ru-RU"/>
          </a:p>
        </p:txBody>
      </p:sp>
      <p:sp>
        <p:nvSpPr>
          <p:cNvPr id="12295" name="Поле 22"/>
          <p:cNvSpPr txBox="1">
            <a:spLocks noChangeArrowheads="1"/>
          </p:cNvSpPr>
          <p:nvPr/>
        </p:nvSpPr>
        <p:spPr bwMode="auto">
          <a:xfrm>
            <a:off x="2974975" y="4724400"/>
            <a:ext cx="5918200" cy="1095375"/>
          </a:xfrm>
          <a:prstGeom prst="rect">
            <a:avLst/>
          </a:prstGeom>
          <a:solidFill>
            <a:srgbClr val="CCFFFF"/>
          </a:solidFill>
          <a:ln w="2857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CC"/>
                </a:solidFill>
              </a:rPr>
              <a:t>Я думаю-</a:t>
            </a:r>
          </a:p>
          <a:p>
            <a:r>
              <a:rPr lang="ru-RU" sz="3200" b="1">
                <a:solidFill>
                  <a:srgbClr val="0033CC"/>
                </a:solidFill>
              </a:rPr>
              <a:t>следовательно, я </a:t>
            </a:r>
            <a:r>
              <a:rPr lang="en-US" sz="3200" b="1">
                <a:solidFill>
                  <a:srgbClr val="0033CC"/>
                </a:solidFill>
              </a:rPr>
              <a:t>- </a:t>
            </a:r>
            <a:r>
              <a:rPr lang="ru-RU" sz="3200" b="1">
                <a:solidFill>
                  <a:srgbClr val="0033CC"/>
                </a:solidFill>
              </a:rPr>
              <a:t>существую</a:t>
            </a:r>
            <a:r>
              <a:rPr lang="ru-RU" sz="3200" b="1"/>
              <a:t>!</a:t>
            </a:r>
            <a:r>
              <a:rPr lang="ru-RU"/>
              <a:t>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оле 2"/>
          <p:cNvSpPr txBox="1">
            <a:spLocks noChangeArrowheads="1"/>
          </p:cNvSpPr>
          <p:nvPr/>
        </p:nvSpPr>
        <p:spPr bwMode="auto">
          <a:xfrm>
            <a:off x="1219200" y="414338"/>
            <a:ext cx="7405688" cy="576262"/>
          </a:xfrm>
          <a:prstGeom prst="rect">
            <a:avLst/>
          </a:prstGeom>
          <a:solidFill>
            <a:srgbClr val="FFFFCC"/>
          </a:solidFill>
          <a:ln w="571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 b="1">
                <a:solidFill>
                  <a:srgbClr val="CC3300"/>
                </a:solidFill>
              </a:rPr>
              <a:t>ЧЕЛОВЕК С ТОЧКИ ЗРЕНИЯ ЧЕЛОВЕКА</a:t>
            </a:r>
            <a:endParaRPr lang="ru-RU"/>
          </a:p>
        </p:txBody>
      </p:sp>
      <p:sp>
        <p:nvSpPr>
          <p:cNvPr id="13315" name="Поле 3"/>
          <p:cNvSpPr txBox="1">
            <a:spLocks noChangeArrowheads="1"/>
          </p:cNvSpPr>
          <p:nvPr/>
        </p:nvSpPr>
        <p:spPr bwMode="auto">
          <a:xfrm>
            <a:off x="1355725" y="1219200"/>
            <a:ext cx="2659063" cy="655638"/>
          </a:xfrm>
          <a:prstGeom prst="rect">
            <a:avLst/>
          </a:prstGeom>
          <a:solidFill>
            <a:srgbClr val="CC3300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FFFF00"/>
                </a:solidFill>
              </a:rPr>
              <a:t>Новое Время</a:t>
            </a:r>
            <a:endParaRPr lang="ru-RU">
              <a:solidFill>
                <a:srgbClr val="FFFF00"/>
              </a:solidFill>
            </a:endParaRPr>
          </a:p>
        </p:txBody>
      </p:sp>
      <p:graphicFrame>
        <p:nvGraphicFramePr>
          <p:cNvPr id="13316" name="Объект 4"/>
          <p:cNvGraphicFramePr>
            <a:graphicFrameLocks noChangeAspect="1"/>
          </p:cNvGraphicFramePr>
          <p:nvPr/>
        </p:nvGraphicFramePr>
        <p:xfrm>
          <a:off x="990600" y="2362200"/>
          <a:ext cx="4279900" cy="3541713"/>
        </p:xfrm>
        <a:graphic>
          <a:graphicData uri="http://schemas.openxmlformats.org/presentationml/2006/ole">
            <p:oleObj spid="_x0000_s13316" name="Clip" r:id="rId3" imgW="4279900" imgH="3541713" progId="MS_ClipArt_Gallery.2">
              <p:embed/>
            </p:oleObj>
          </a:graphicData>
        </a:graphic>
      </p:graphicFrame>
      <p:sp>
        <p:nvSpPr>
          <p:cNvPr id="13317" name="Поле 11"/>
          <p:cNvSpPr txBox="1">
            <a:spLocks noChangeArrowheads="1"/>
          </p:cNvSpPr>
          <p:nvPr/>
        </p:nvSpPr>
        <p:spPr bwMode="auto">
          <a:xfrm>
            <a:off x="5638800" y="990600"/>
            <a:ext cx="13477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u="sng"/>
              <a:t>Кант</a:t>
            </a:r>
          </a:p>
        </p:txBody>
      </p:sp>
      <p:graphicFrame>
        <p:nvGraphicFramePr>
          <p:cNvPr id="13318" name="Объект 12"/>
          <p:cNvGraphicFramePr>
            <a:graphicFrameLocks noChangeAspect="1"/>
          </p:cNvGraphicFramePr>
          <p:nvPr/>
        </p:nvGraphicFramePr>
        <p:xfrm>
          <a:off x="6019800" y="1828800"/>
          <a:ext cx="681038" cy="1465263"/>
        </p:xfrm>
        <a:graphic>
          <a:graphicData uri="http://schemas.openxmlformats.org/presentationml/2006/ole">
            <p:oleObj spid="_x0000_s13318" name="Clip" r:id="rId4" imgW="1857375" imgH="3995738" progId="MS_ClipArt_Gallery.2">
              <p:embed/>
            </p:oleObj>
          </a:graphicData>
        </a:graphic>
      </p:graphicFrame>
      <p:grpSp>
        <p:nvGrpSpPr>
          <p:cNvPr id="13319" name="Группа 17"/>
          <p:cNvGrpSpPr>
            <a:grpSpLocks/>
          </p:cNvGrpSpPr>
          <p:nvPr/>
        </p:nvGrpSpPr>
        <p:grpSpPr bwMode="auto">
          <a:xfrm>
            <a:off x="6615113" y="2619375"/>
            <a:ext cx="2266950" cy="1584325"/>
            <a:chOff x="4167" y="1650"/>
            <a:chExt cx="1428" cy="998"/>
          </a:xfrm>
        </p:grpSpPr>
        <p:sp>
          <p:nvSpPr>
            <p:cNvPr id="13324" name="Поле 14"/>
            <p:cNvSpPr txBox="1">
              <a:spLocks noChangeArrowheads="1"/>
            </p:cNvSpPr>
            <p:nvPr/>
          </p:nvSpPr>
          <p:spPr bwMode="auto">
            <a:xfrm>
              <a:off x="4167" y="2112"/>
              <a:ext cx="1428" cy="536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Нравственная </a:t>
              </a:r>
            </a:p>
            <a:p>
              <a:r>
                <a:rPr lang="ru-RU" b="1"/>
                <a:t>свобода</a:t>
              </a:r>
            </a:p>
          </p:txBody>
        </p:sp>
        <p:sp>
          <p:nvSpPr>
            <p:cNvPr id="13325" name="Автофигура 15"/>
            <p:cNvSpPr>
              <a:spLocks noChangeArrowheads="1"/>
            </p:cNvSpPr>
            <p:nvPr/>
          </p:nvSpPr>
          <p:spPr bwMode="auto">
            <a:xfrm flipV="1">
              <a:off x="4272" y="1650"/>
              <a:ext cx="537" cy="462"/>
            </a:xfrm>
            <a:custGeom>
              <a:avLst/>
              <a:gdLst>
                <a:gd name="T0" fmla="*/ 384 w 21600"/>
                <a:gd name="T1" fmla="*/ 0 h 21600"/>
                <a:gd name="T2" fmla="*/ 230 w 21600"/>
                <a:gd name="T3" fmla="*/ 154 h 21600"/>
                <a:gd name="T4" fmla="*/ 0 w 21600"/>
                <a:gd name="T5" fmla="*/ 385 h 21600"/>
                <a:gd name="T6" fmla="*/ 230 w 21600"/>
                <a:gd name="T7" fmla="*/ 462 h 21600"/>
                <a:gd name="T8" fmla="*/ 460 w 21600"/>
                <a:gd name="T9" fmla="*/ 321 h 21600"/>
                <a:gd name="T10" fmla="*/ 537 w 21600"/>
                <a:gd name="T11" fmla="*/ 154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3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lnTo>
                    <a:pt x="15429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20" name="Группа 18"/>
          <p:cNvGrpSpPr>
            <a:grpSpLocks/>
          </p:cNvGrpSpPr>
          <p:nvPr/>
        </p:nvGrpSpPr>
        <p:grpSpPr bwMode="auto">
          <a:xfrm>
            <a:off x="4054475" y="2619375"/>
            <a:ext cx="2270125" cy="1600200"/>
            <a:chOff x="2554" y="1650"/>
            <a:chExt cx="1430" cy="1008"/>
          </a:xfrm>
        </p:grpSpPr>
        <p:sp>
          <p:nvSpPr>
            <p:cNvPr id="13322" name="Поле 13"/>
            <p:cNvSpPr txBox="1">
              <a:spLocks noChangeArrowheads="1"/>
            </p:cNvSpPr>
            <p:nvPr/>
          </p:nvSpPr>
          <p:spPr bwMode="auto">
            <a:xfrm>
              <a:off x="2554" y="2122"/>
              <a:ext cx="1430" cy="536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Природная</a:t>
              </a:r>
            </a:p>
            <a:p>
              <a:r>
                <a:rPr lang="ru-RU" b="1"/>
                <a:t>необходимость</a:t>
              </a:r>
              <a:endParaRPr lang="ru-RU"/>
            </a:p>
          </p:txBody>
        </p:sp>
        <p:sp>
          <p:nvSpPr>
            <p:cNvPr id="13323" name="Автофигура 16"/>
            <p:cNvSpPr>
              <a:spLocks noChangeArrowheads="1"/>
            </p:cNvSpPr>
            <p:nvPr/>
          </p:nvSpPr>
          <p:spPr bwMode="auto">
            <a:xfrm flipH="1" flipV="1">
              <a:off x="3216" y="1650"/>
              <a:ext cx="537" cy="462"/>
            </a:xfrm>
            <a:custGeom>
              <a:avLst/>
              <a:gdLst>
                <a:gd name="T0" fmla="*/ 384 w 21600"/>
                <a:gd name="T1" fmla="*/ 0 h 21600"/>
                <a:gd name="T2" fmla="*/ 230 w 21600"/>
                <a:gd name="T3" fmla="*/ 154 h 21600"/>
                <a:gd name="T4" fmla="*/ 0 w 21600"/>
                <a:gd name="T5" fmla="*/ 385 h 21600"/>
                <a:gd name="T6" fmla="*/ 230 w 21600"/>
                <a:gd name="T7" fmla="*/ 462 h 21600"/>
                <a:gd name="T8" fmla="*/ 460 w 21600"/>
                <a:gd name="T9" fmla="*/ 321 h 21600"/>
                <a:gd name="T10" fmla="*/ 537 w 21600"/>
                <a:gd name="T11" fmla="*/ 154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3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lnTo>
                    <a:pt x="15429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321" name="Поле 19"/>
          <p:cNvSpPr txBox="1">
            <a:spLocks noChangeArrowheads="1"/>
          </p:cNvSpPr>
          <p:nvPr/>
        </p:nvSpPr>
        <p:spPr bwMode="auto">
          <a:xfrm>
            <a:off x="3567113" y="5289550"/>
            <a:ext cx="5257800" cy="1216025"/>
          </a:xfrm>
          <a:prstGeom prst="rect">
            <a:avLst/>
          </a:prstGeom>
          <a:solidFill>
            <a:srgbClr val="CCFFFF"/>
          </a:solidFill>
          <a:ln w="2857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33CC"/>
                </a:solidFill>
              </a:rPr>
              <a:t>Человек-творец духовной жизни,</a:t>
            </a:r>
          </a:p>
          <a:p>
            <a:r>
              <a:rPr lang="ru-RU" b="1">
                <a:solidFill>
                  <a:srgbClr val="0033CC"/>
                </a:solidFill>
              </a:rPr>
              <a:t> культуры, носитель всеобщего </a:t>
            </a:r>
          </a:p>
          <a:p>
            <a:r>
              <a:rPr lang="ru-RU" b="1">
                <a:solidFill>
                  <a:srgbClr val="0033CC"/>
                </a:solidFill>
              </a:rPr>
              <a:t>идеального начала-духа,или разума.</a:t>
            </a: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. 2"/>
          <p:cNvSpPr>
            <a:spLocks noGrp="1" noChangeArrowheads="1"/>
          </p:cNvSpPr>
          <p:nvPr>
            <p:ph type="ctrTitle"/>
          </p:nvPr>
        </p:nvSpPr>
        <p:spPr>
          <a:xfrm>
            <a:off x="914400" y="2667000"/>
            <a:ext cx="7721600" cy="1143000"/>
          </a:xfrm>
        </p:spPr>
        <p:txBody>
          <a:bodyPr/>
          <a:lstStyle/>
          <a:p>
            <a:r>
              <a:rPr lang="ru-RU" b="1" smtClean="0"/>
              <a:t>ИНДИВИД </a:t>
            </a:r>
            <a:br>
              <a:rPr lang="ru-RU" b="1" smtClean="0"/>
            </a:br>
            <a:r>
              <a:rPr lang="ru-RU" b="1" smtClean="0"/>
              <a:t>И </a:t>
            </a:r>
            <a:br>
              <a:rPr lang="ru-RU" b="1" smtClean="0"/>
            </a:br>
            <a:r>
              <a:rPr lang="ru-RU" b="1" smtClean="0"/>
              <a:t>ИНДИВИДУАЛЬНОСТЬ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Индивид</a:t>
            </a:r>
          </a:p>
        </p:txBody>
      </p:sp>
      <p:graphicFrame>
        <p:nvGraphicFramePr>
          <p:cNvPr id="15363" name="Объект 3"/>
          <p:cNvGraphicFramePr>
            <a:graphicFrameLocks noChangeAspect="1"/>
          </p:cNvGraphicFramePr>
          <p:nvPr/>
        </p:nvGraphicFramePr>
        <p:xfrm>
          <a:off x="3276600" y="1219200"/>
          <a:ext cx="2824163" cy="2587625"/>
        </p:xfrm>
        <a:graphic>
          <a:graphicData uri="http://schemas.openxmlformats.org/presentationml/2006/ole">
            <p:oleObj spid="_x0000_s15363" name="Clip" r:id="rId3" imgW="5646738" imgH="5175250" progId="MS_ClipArt_Gallery.2">
              <p:embed/>
            </p:oleObj>
          </a:graphicData>
        </a:graphic>
      </p:graphicFrame>
      <p:sp>
        <p:nvSpPr>
          <p:cNvPr id="15364" name="Поле 4"/>
          <p:cNvSpPr txBox="1">
            <a:spLocks noChangeArrowheads="1"/>
          </p:cNvSpPr>
          <p:nvPr/>
        </p:nvSpPr>
        <p:spPr bwMode="auto">
          <a:xfrm>
            <a:off x="609600" y="1257300"/>
            <a:ext cx="2625725" cy="495300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b="1">
                <a:solidFill>
                  <a:srgbClr val="333399"/>
                </a:solidFill>
              </a:rPr>
              <a:t>Древнегреческий</a:t>
            </a:r>
          </a:p>
        </p:txBody>
      </p:sp>
      <p:sp>
        <p:nvSpPr>
          <p:cNvPr id="15365" name="Поле 5"/>
          <p:cNvSpPr txBox="1">
            <a:spLocks noChangeArrowheads="1"/>
          </p:cNvSpPr>
          <p:nvPr/>
        </p:nvSpPr>
        <p:spPr bwMode="auto">
          <a:xfrm>
            <a:off x="6705600" y="1295400"/>
            <a:ext cx="1327150" cy="495300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b="1">
                <a:solidFill>
                  <a:srgbClr val="333399"/>
                </a:solidFill>
              </a:rPr>
              <a:t>Латынь</a:t>
            </a:r>
          </a:p>
        </p:txBody>
      </p:sp>
      <p:sp>
        <p:nvSpPr>
          <p:cNvPr id="15366" name="Автофигура 6"/>
          <p:cNvSpPr>
            <a:spLocks noChangeArrowheads="1"/>
          </p:cNvSpPr>
          <p:nvPr/>
        </p:nvSpPr>
        <p:spPr bwMode="auto">
          <a:xfrm>
            <a:off x="1752600" y="19050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Автофигура 7"/>
          <p:cNvSpPr>
            <a:spLocks noChangeArrowheads="1"/>
          </p:cNvSpPr>
          <p:nvPr/>
        </p:nvSpPr>
        <p:spPr bwMode="auto">
          <a:xfrm>
            <a:off x="7239000" y="19812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Поле 8"/>
          <p:cNvSpPr txBox="1">
            <a:spLocks noChangeArrowheads="1"/>
          </p:cNvSpPr>
          <p:nvPr/>
        </p:nvSpPr>
        <p:spPr bwMode="auto">
          <a:xfrm>
            <a:off x="982663" y="2667000"/>
            <a:ext cx="1912937" cy="636588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FF0066"/>
                </a:solidFill>
              </a:rPr>
              <a:t>«АТОМ»</a:t>
            </a:r>
            <a:endParaRPr lang="ru-RU"/>
          </a:p>
        </p:txBody>
      </p:sp>
      <p:sp>
        <p:nvSpPr>
          <p:cNvPr id="15369" name="Поле 9"/>
          <p:cNvSpPr txBox="1">
            <a:spLocks noChangeArrowheads="1"/>
          </p:cNvSpPr>
          <p:nvPr/>
        </p:nvSpPr>
        <p:spPr bwMode="auto">
          <a:xfrm>
            <a:off x="6096000" y="2667000"/>
            <a:ext cx="2741613" cy="636588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FF0066"/>
                </a:solidFill>
              </a:rPr>
              <a:t>«ИНДИВИД»</a:t>
            </a:r>
            <a:endParaRPr lang="ru-RU"/>
          </a:p>
        </p:txBody>
      </p:sp>
      <p:graphicFrame>
        <p:nvGraphicFramePr>
          <p:cNvPr id="15370" name="Объект 10"/>
          <p:cNvGraphicFramePr>
            <a:graphicFrameLocks noChangeAspect="1"/>
          </p:cNvGraphicFramePr>
          <p:nvPr/>
        </p:nvGraphicFramePr>
        <p:xfrm>
          <a:off x="4051300" y="3810000"/>
          <a:ext cx="1206500" cy="1798638"/>
        </p:xfrm>
        <a:graphic>
          <a:graphicData uri="http://schemas.openxmlformats.org/presentationml/2006/ole">
            <p:oleObj spid="_x0000_s15370" name="Clip" r:id="rId4" imgW="951890" imgH="1418234" progId="MS_ClipArt_Gallery.2">
              <p:embed/>
            </p:oleObj>
          </a:graphicData>
        </a:graphic>
      </p:graphicFrame>
      <p:sp>
        <p:nvSpPr>
          <p:cNvPr id="15371" name="Поле 11"/>
          <p:cNvSpPr txBox="1">
            <a:spLocks noChangeArrowheads="1"/>
          </p:cNvSpPr>
          <p:nvPr/>
        </p:nvSpPr>
        <p:spPr bwMode="auto">
          <a:xfrm>
            <a:off x="4022725" y="5299075"/>
            <a:ext cx="1416050" cy="466725"/>
          </a:xfrm>
          <a:prstGeom prst="rect">
            <a:avLst/>
          </a:prstGeom>
          <a:solidFill>
            <a:schemeClr val="bg1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b="1">
                <a:solidFill>
                  <a:schemeClr val="tx2"/>
                </a:solidFill>
              </a:rPr>
              <a:t>Цицерон</a:t>
            </a:r>
            <a:endParaRPr lang="ru-RU"/>
          </a:p>
        </p:txBody>
      </p:sp>
      <p:sp>
        <p:nvSpPr>
          <p:cNvPr id="15372" name="Поле 12"/>
          <p:cNvSpPr txBox="1">
            <a:spLocks noChangeArrowheads="1"/>
          </p:cNvSpPr>
          <p:nvPr/>
        </p:nvSpPr>
        <p:spPr bwMode="auto">
          <a:xfrm>
            <a:off x="1050925" y="3698875"/>
            <a:ext cx="2803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Неделимая основа </a:t>
            </a:r>
          </a:p>
          <a:p>
            <a:r>
              <a:rPr lang="ru-RU" b="1"/>
              <a:t>мира</a:t>
            </a:r>
          </a:p>
        </p:txBody>
      </p:sp>
      <p:sp>
        <p:nvSpPr>
          <p:cNvPr id="15373" name="Поле 13"/>
          <p:cNvSpPr txBox="1">
            <a:spLocks noChangeArrowheads="1"/>
          </p:cNvSpPr>
          <p:nvPr/>
        </p:nvSpPr>
        <p:spPr bwMode="auto">
          <a:xfrm>
            <a:off x="6021388" y="3673475"/>
            <a:ext cx="2103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Человек-один</a:t>
            </a:r>
          </a:p>
          <a:p>
            <a:r>
              <a:rPr lang="ru-RU" b="1"/>
              <a:t> из людей</a:t>
            </a:r>
            <a:endParaRPr lang="ru-RU"/>
          </a:p>
        </p:txBody>
      </p:sp>
      <p:sp>
        <p:nvSpPr>
          <p:cNvPr id="15374" name="Автофигура 14"/>
          <p:cNvSpPr>
            <a:spLocks noChangeArrowheads="1"/>
          </p:cNvSpPr>
          <p:nvPr/>
        </p:nvSpPr>
        <p:spPr bwMode="auto">
          <a:xfrm rot="5400000">
            <a:off x="2210594" y="4723606"/>
            <a:ext cx="852488" cy="733425"/>
          </a:xfrm>
          <a:custGeom>
            <a:avLst/>
            <a:gdLst>
              <a:gd name="T0" fmla="*/ 608937 w 21600"/>
              <a:gd name="T1" fmla="*/ 0 h 21600"/>
              <a:gd name="T2" fmla="*/ 365346 w 21600"/>
              <a:gd name="T3" fmla="*/ 244475 h 21600"/>
              <a:gd name="T4" fmla="*/ 0 w 21600"/>
              <a:gd name="T5" fmla="*/ 611221 h 21600"/>
              <a:gd name="T6" fmla="*/ 365346 w 21600"/>
              <a:gd name="T7" fmla="*/ 733425 h 21600"/>
              <a:gd name="T8" fmla="*/ 730693 w 21600"/>
              <a:gd name="T9" fmla="*/ 509323 h 21600"/>
              <a:gd name="T10" fmla="*/ 852488 w 21600"/>
              <a:gd name="T11" fmla="*/ 244475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5" name="Автофигура 15"/>
          <p:cNvSpPr>
            <a:spLocks noChangeArrowheads="1"/>
          </p:cNvSpPr>
          <p:nvPr/>
        </p:nvSpPr>
        <p:spPr bwMode="auto">
          <a:xfrm>
            <a:off x="6416675" y="4708525"/>
            <a:ext cx="852488" cy="733425"/>
          </a:xfrm>
          <a:custGeom>
            <a:avLst/>
            <a:gdLst>
              <a:gd name="T0" fmla="*/ 608937 w 21600"/>
              <a:gd name="T1" fmla="*/ 0 h 21600"/>
              <a:gd name="T2" fmla="*/ 365346 w 21600"/>
              <a:gd name="T3" fmla="*/ 244475 h 21600"/>
              <a:gd name="T4" fmla="*/ 0 w 21600"/>
              <a:gd name="T5" fmla="*/ 611221 h 21600"/>
              <a:gd name="T6" fmla="*/ 365346 w 21600"/>
              <a:gd name="T7" fmla="*/ 733425 h 21600"/>
              <a:gd name="T8" fmla="*/ 730693 w 21600"/>
              <a:gd name="T9" fmla="*/ 509323 h 21600"/>
              <a:gd name="T10" fmla="*/ 852488 w 21600"/>
              <a:gd name="T11" fmla="*/ 244475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Индивид</a:t>
            </a:r>
          </a:p>
        </p:txBody>
      </p:sp>
      <p:graphicFrame>
        <p:nvGraphicFramePr>
          <p:cNvPr id="16387" name="Объект 3"/>
          <p:cNvGraphicFramePr>
            <a:graphicFrameLocks noChangeAspect="1"/>
          </p:cNvGraphicFramePr>
          <p:nvPr/>
        </p:nvGraphicFramePr>
        <p:xfrm>
          <a:off x="1371600" y="1219200"/>
          <a:ext cx="1981200" cy="1524000"/>
        </p:xfrm>
        <a:graphic>
          <a:graphicData uri="http://schemas.openxmlformats.org/presentationml/2006/ole">
            <p:oleObj spid="_x0000_s16387" name="Clip" r:id="rId3" imgW="4039263" imgH="2534876" progId="MS_ClipArt_Gallery.2">
              <p:embed/>
            </p:oleObj>
          </a:graphicData>
        </a:graphic>
      </p:graphicFrame>
      <p:graphicFrame>
        <p:nvGraphicFramePr>
          <p:cNvPr id="16388" name="Объект 4"/>
          <p:cNvGraphicFramePr>
            <a:graphicFrameLocks noChangeAspect="1"/>
          </p:cNvGraphicFramePr>
          <p:nvPr/>
        </p:nvGraphicFramePr>
        <p:xfrm>
          <a:off x="2057400" y="3352800"/>
          <a:ext cx="631825" cy="1450975"/>
        </p:xfrm>
        <a:graphic>
          <a:graphicData uri="http://schemas.openxmlformats.org/presentationml/2006/ole">
            <p:oleObj spid="_x0000_s16388" name="Clip" r:id="rId4" imgW="632765" imgH="1451153" progId="MS_ClipArt_Gallery.2">
              <p:embed/>
            </p:oleObj>
          </a:graphicData>
        </a:graphic>
      </p:graphicFrame>
      <p:sp>
        <p:nvSpPr>
          <p:cNvPr id="16389" name="Автофигура 5"/>
          <p:cNvSpPr>
            <a:spLocks noChangeArrowheads="1"/>
          </p:cNvSpPr>
          <p:nvPr/>
        </p:nvSpPr>
        <p:spPr bwMode="auto">
          <a:xfrm>
            <a:off x="2286000" y="2743200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6390" name="Объект 6"/>
          <p:cNvGraphicFramePr>
            <a:graphicFrameLocks noChangeAspect="1"/>
          </p:cNvGraphicFramePr>
          <p:nvPr/>
        </p:nvGraphicFramePr>
        <p:xfrm>
          <a:off x="4724400" y="1403350"/>
          <a:ext cx="604838" cy="1011238"/>
        </p:xfrm>
        <a:graphic>
          <a:graphicData uri="http://schemas.openxmlformats.org/presentationml/2006/ole">
            <p:oleObj spid="_x0000_s16390" name="Clip" r:id="rId5" imgW="604728" imgH="1011230" progId="MS_ClipArt_Gallery.2">
              <p:embed/>
            </p:oleObj>
          </a:graphicData>
        </a:graphic>
      </p:graphicFrame>
      <p:graphicFrame>
        <p:nvGraphicFramePr>
          <p:cNvPr id="16391" name="Объект 7"/>
          <p:cNvGraphicFramePr>
            <a:graphicFrameLocks noChangeAspect="1"/>
          </p:cNvGraphicFramePr>
          <p:nvPr/>
        </p:nvGraphicFramePr>
        <p:xfrm>
          <a:off x="5638800" y="3352800"/>
          <a:ext cx="1981200" cy="1524000"/>
        </p:xfrm>
        <a:graphic>
          <a:graphicData uri="http://schemas.openxmlformats.org/presentationml/2006/ole">
            <p:oleObj spid="_x0000_s16391" name="Clip" r:id="rId6" imgW="4039263" imgH="2534876" progId="MS_ClipArt_Gallery.2">
              <p:embed/>
            </p:oleObj>
          </a:graphicData>
        </a:graphic>
      </p:graphicFrame>
      <p:graphicFrame>
        <p:nvGraphicFramePr>
          <p:cNvPr id="16392" name="Объект 8"/>
          <p:cNvGraphicFramePr>
            <a:graphicFrameLocks noChangeAspect="1"/>
          </p:cNvGraphicFramePr>
          <p:nvPr/>
        </p:nvGraphicFramePr>
        <p:xfrm>
          <a:off x="5943600" y="1371600"/>
          <a:ext cx="528638" cy="1042988"/>
        </p:xfrm>
        <a:graphic>
          <a:graphicData uri="http://schemas.openxmlformats.org/presentationml/2006/ole">
            <p:oleObj spid="_x0000_s16392" name="Clip" r:id="rId7" imgW="528909" imgH="1043202" progId="MS_ClipArt_Gallery.2">
              <p:embed/>
            </p:oleObj>
          </a:graphicData>
        </a:graphic>
      </p:graphicFrame>
      <p:graphicFrame>
        <p:nvGraphicFramePr>
          <p:cNvPr id="16393" name="Объект 9"/>
          <p:cNvGraphicFramePr>
            <a:graphicFrameLocks noChangeAspect="1"/>
          </p:cNvGraphicFramePr>
          <p:nvPr/>
        </p:nvGraphicFramePr>
        <p:xfrm>
          <a:off x="7010400" y="1454150"/>
          <a:ext cx="519113" cy="960438"/>
        </p:xfrm>
        <a:graphic>
          <a:graphicData uri="http://schemas.openxmlformats.org/presentationml/2006/ole">
            <p:oleObj spid="_x0000_s16393" name="Clip" r:id="rId8" imgW="520294" imgH="961034" progId="MS_ClipArt_Gallery.2">
              <p:embed/>
            </p:oleObj>
          </a:graphicData>
        </a:graphic>
      </p:graphicFrame>
      <p:graphicFrame>
        <p:nvGraphicFramePr>
          <p:cNvPr id="16394" name="Объект 10"/>
          <p:cNvGraphicFramePr>
            <a:graphicFrameLocks noChangeAspect="1"/>
          </p:cNvGraphicFramePr>
          <p:nvPr/>
        </p:nvGraphicFramePr>
        <p:xfrm>
          <a:off x="8077200" y="1355725"/>
          <a:ext cx="519113" cy="1058863"/>
        </p:xfrm>
        <a:graphic>
          <a:graphicData uri="http://schemas.openxmlformats.org/presentationml/2006/ole">
            <p:oleObj spid="_x0000_s16394" name="Clip" r:id="rId9" imgW="520294" imgH="1059790" progId="MS_ClipArt_Gallery.2">
              <p:embed/>
            </p:oleObj>
          </a:graphicData>
        </a:graphic>
      </p:graphicFrame>
      <p:sp>
        <p:nvSpPr>
          <p:cNvPr id="16395" name="Автофигура 11"/>
          <p:cNvSpPr>
            <a:spLocks noChangeArrowheads="1"/>
          </p:cNvSpPr>
          <p:nvPr/>
        </p:nvSpPr>
        <p:spPr bwMode="auto">
          <a:xfrm rot="-1187746">
            <a:off x="5257800" y="2667000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6" name="Автофигура 12"/>
          <p:cNvSpPr>
            <a:spLocks noChangeArrowheads="1"/>
          </p:cNvSpPr>
          <p:nvPr/>
        </p:nvSpPr>
        <p:spPr bwMode="auto">
          <a:xfrm>
            <a:off x="6045200" y="2667000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7" name="Автофигура 13"/>
          <p:cNvSpPr>
            <a:spLocks noChangeArrowheads="1"/>
          </p:cNvSpPr>
          <p:nvPr/>
        </p:nvSpPr>
        <p:spPr bwMode="auto">
          <a:xfrm>
            <a:off x="7137400" y="2667000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8" name="Автофигура 14"/>
          <p:cNvSpPr>
            <a:spLocks noChangeArrowheads="1"/>
          </p:cNvSpPr>
          <p:nvPr/>
        </p:nvSpPr>
        <p:spPr bwMode="auto">
          <a:xfrm rot="1148305">
            <a:off x="7924800" y="2667000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9" name="Поле 15"/>
          <p:cNvSpPr txBox="1">
            <a:spLocks noChangeArrowheads="1"/>
          </p:cNvSpPr>
          <p:nvPr/>
        </p:nvSpPr>
        <p:spPr bwMode="auto">
          <a:xfrm>
            <a:off x="1631950" y="5486400"/>
            <a:ext cx="66754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66"/>
                </a:solidFill>
              </a:rPr>
              <a:t>Значения термина «ИНДИВИД»</a:t>
            </a:r>
          </a:p>
          <a:p>
            <a:r>
              <a:rPr lang="ru-RU" b="1"/>
              <a:t>(через взаимоотношения человека и общества)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16400" name="Поле 16"/>
          <p:cNvSpPr txBox="1">
            <a:spLocks noChangeArrowheads="1"/>
          </p:cNvSpPr>
          <p:nvPr/>
        </p:nvSpPr>
        <p:spPr bwMode="auto">
          <a:xfrm>
            <a:off x="1050925" y="4953000"/>
            <a:ext cx="3287713" cy="485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b="1"/>
              <a:t>От общего к частному</a:t>
            </a:r>
            <a:endParaRPr lang="ru-RU"/>
          </a:p>
        </p:txBody>
      </p:sp>
      <p:sp>
        <p:nvSpPr>
          <p:cNvPr id="16401" name="Поле 17"/>
          <p:cNvSpPr txBox="1">
            <a:spLocks noChangeArrowheads="1"/>
          </p:cNvSpPr>
          <p:nvPr/>
        </p:nvSpPr>
        <p:spPr bwMode="auto">
          <a:xfrm>
            <a:off x="5246688" y="4953000"/>
            <a:ext cx="3287712" cy="485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b="1"/>
              <a:t>От частного к общему</a:t>
            </a:r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Индивидуальность</a:t>
            </a:r>
          </a:p>
        </p:txBody>
      </p:sp>
      <p:graphicFrame>
        <p:nvGraphicFramePr>
          <p:cNvPr id="17411" name="Объект 3"/>
          <p:cNvGraphicFramePr>
            <a:graphicFrameLocks noChangeAspect="1"/>
          </p:cNvGraphicFramePr>
          <p:nvPr/>
        </p:nvGraphicFramePr>
        <p:xfrm>
          <a:off x="7878763" y="1925638"/>
          <a:ext cx="884237" cy="2874962"/>
        </p:xfrm>
        <a:graphic>
          <a:graphicData uri="http://schemas.openxmlformats.org/presentationml/2006/ole">
            <p:oleObj spid="_x0000_s17411" name="Clip" r:id="rId3" imgW="534390" imgH="965555" progId="MS_ClipArt_Gallery.2">
              <p:embed/>
            </p:oleObj>
          </a:graphicData>
        </a:graphic>
      </p:graphicFrame>
      <p:sp>
        <p:nvSpPr>
          <p:cNvPr id="17412" name="Поле 4"/>
          <p:cNvSpPr txBox="1">
            <a:spLocks noChangeArrowheads="1"/>
          </p:cNvSpPr>
          <p:nvPr/>
        </p:nvSpPr>
        <p:spPr bwMode="auto">
          <a:xfrm>
            <a:off x="4038600" y="1401763"/>
            <a:ext cx="1735138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 u="sng">
                <a:solidFill>
                  <a:schemeClr val="tx2"/>
                </a:solidFill>
              </a:rPr>
              <a:t>отличия</a:t>
            </a:r>
            <a:endParaRPr lang="ru-RU" sz="3200" u="sng"/>
          </a:p>
        </p:txBody>
      </p:sp>
      <p:sp>
        <p:nvSpPr>
          <p:cNvPr id="19461" name="Поле 5"/>
          <p:cNvSpPr txBox="1">
            <a:spLocks noChangeArrowheads="1"/>
          </p:cNvSpPr>
          <p:nvPr/>
        </p:nvSpPr>
        <p:spPr bwMode="auto">
          <a:xfrm>
            <a:off x="3354388" y="2484438"/>
            <a:ext cx="3198812" cy="309245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/>
              <a:t>1.внешние.</a:t>
            </a:r>
          </a:p>
          <a:p>
            <a:pPr algn="l"/>
            <a:r>
              <a:rPr lang="ru-RU" sz="3200" b="1"/>
              <a:t>2.психологичес-</a:t>
            </a:r>
          </a:p>
          <a:p>
            <a:pPr algn="l"/>
            <a:r>
              <a:rPr lang="ru-RU" sz="3200" b="1"/>
              <a:t>кие</a:t>
            </a:r>
          </a:p>
          <a:p>
            <a:pPr algn="l"/>
            <a:r>
              <a:rPr lang="ru-RU" sz="3200" b="1"/>
              <a:t>3.социальные</a:t>
            </a:r>
          </a:p>
          <a:p>
            <a:pPr algn="l"/>
            <a:r>
              <a:rPr lang="ru-RU" sz="3200" b="1"/>
              <a:t>4.духовно-</a:t>
            </a:r>
          </a:p>
          <a:p>
            <a:pPr algn="l"/>
            <a:r>
              <a:rPr lang="ru-RU" sz="3200" b="1"/>
              <a:t>культурные</a:t>
            </a:r>
          </a:p>
        </p:txBody>
      </p:sp>
      <p:sp>
        <p:nvSpPr>
          <p:cNvPr id="17414" name="Автофигура 6"/>
          <p:cNvSpPr>
            <a:spLocks noChangeArrowheads="1"/>
          </p:cNvSpPr>
          <p:nvPr/>
        </p:nvSpPr>
        <p:spPr bwMode="auto">
          <a:xfrm>
            <a:off x="2224088" y="2868613"/>
            <a:ext cx="976312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15" name="Автофигура 7"/>
          <p:cNvSpPr>
            <a:spLocks noChangeArrowheads="1"/>
          </p:cNvSpPr>
          <p:nvPr/>
        </p:nvSpPr>
        <p:spPr bwMode="auto">
          <a:xfrm flipH="1">
            <a:off x="6643688" y="2868613"/>
            <a:ext cx="976312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416" name="Объект 8"/>
          <p:cNvGraphicFramePr>
            <a:graphicFrameLocks noChangeAspect="1"/>
          </p:cNvGraphicFramePr>
          <p:nvPr/>
        </p:nvGraphicFramePr>
        <p:xfrm>
          <a:off x="1143000" y="1751013"/>
          <a:ext cx="873125" cy="3049587"/>
        </p:xfrm>
        <a:graphic>
          <a:graphicData uri="http://schemas.openxmlformats.org/presentationml/2006/ole">
            <p:oleObj spid="_x0000_s17416" name="Clip" r:id="rId4" imgW="528523" imgH="1025042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Индивидуальность</a:t>
            </a:r>
          </a:p>
        </p:txBody>
      </p:sp>
      <p:graphicFrame>
        <p:nvGraphicFramePr>
          <p:cNvPr id="18435" name="Объект 3"/>
          <p:cNvGraphicFramePr>
            <a:graphicFrameLocks noChangeAspect="1"/>
          </p:cNvGraphicFramePr>
          <p:nvPr/>
        </p:nvGraphicFramePr>
        <p:xfrm>
          <a:off x="1143000" y="1751013"/>
          <a:ext cx="873125" cy="3049587"/>
        </p:xfrm>
        <a:graphic>
          <a:graphicData uri="http://schemas.openxmlformats.org/presentationml/2006/ole">
            <p:oleObj spid="_x0000_s18435" name="Clip" r:id="rId3" imgW="528523" imgH="1025042" progId="MS_ClipArt_Gallery.2">
              <p:embed/>
            </p:oleObj>
          </a:graphicData>
        </a:graphic>
      </p:graphicFrame>
      <p:graphicFrame>
        <p:nvGraphicFramePr>
          <p:cNvPr id="18436" name="Объект 4"/>
          <p:cNvGraphicFramePr>
            <a:graphicFrameLocks noChangeAspect="1"/>
          </p:cNvGraphicFramePr>
          <p:nvPr/>
        </p:nvGraphicFramePr>
        <p:xfrm>
          <a:off x="7878763" y="1925638"/>
          <a:ext cx="884237" cy="2874962"/>
        </p:xfrm>
        <a:graphic>
          <a:graphicData uri="http://schemas.openxmlformats.org/presentationml/2006/ole">
            <p:oleObj spid="_x0000_s18436" name="Clip" r:id="rId4" imgW="534390" imgH="965555" progId="MS_ClipArt_Gallery.2">
              <p:embed/>
            </p:oleObj>
          </a:graphicData>
        </a:graphic>
      </p:graphicFrame>
      <p:sp>
        <p:nvSpPr>
          <p:cNvPr id="18437" name="Поле 5"/>
          <p:cNvSpPr txBox="1">
            <a:spLocks noChangeArrowheads="1"/>
          </p:cNvSpPr>
          <p:nvPr/>
        </p:nvSpPr>
        <p:spPr bwMode="auto">
          <a:xfrm>
            <a:off x="2590800" y="1412875"/>
            <a:ext cx="4721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БИОЛОГИЧЕСКИЕ ОТЛИЧИЯ</a:t>
            </a:r>
          </a:p>
          <a:p>
            <a:r>
              <a:rPr lang="ru-RU" b="1"/>
              <a:t>(ВНЕШНИЕ)</a:t>
            </a:r>
          </a:p>
        </p:txBody>
      </p:sp>
      <p:sp>
        <p:nvSpPr>
          <p:cNvPr id="20486" name="Поле 6"/>
          <p:cNvSpPr txBox="1">
            <a:spLocks noChangeArrowheads="1"/>
          </p:cNvSpPr>
          <p:nvPr/>
        </p:nvSpPr>
        <p:spPr bwMode="auto">
          <a:xfrm>
            <a:off x="3406775" y="2484438"/>
            <a:ext cx="3070225" cy="2605087"/>
          </a:xfrm>
          <a:prstGeom prst="rect">
            <a:avLst/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1.цвет кожи</a:t>
            </a:r>
          </a:p>
          <a:p>
            <a:r>
              <a:rPr lang="ru-RU" sz="3200" b="1"/>
              <a:t>2.антропо-</a:t>
            </a:r>
          </a:p>
          <a:p>
            <a:r>
              <a:rPr lang="ru-RU" sz="3200" b="1"/>
              <a:t>метрия.</a:t>
            </a:r>
          </a:p>
          <a:p>
            <a:r>
              <a:rPr lang="ru-RU" sz="3200" b="1"/>
              <a:t>3.группа крови</a:t>
            </a:r>
          </a:p>
          <a:p>
            <a:r>
              <a:rPr lang="ru-RU" sz="3200" b="1"/>
              <a:t>и др.</a:t>
            </a:r>
          </a:p>
        </p:txBody>
      </p:sp>
      <p:sp>
        <p:nvSpPr>
          <p:cNvPr id="18439" name="Автофигура 7"/>
          <p:cNvSpPr>
            <a:spLocks noChangeArrowheads="1"/>
          </p:cNvSpPr>
          <p:nvPr/>
        </p:nvSpPr>
        <p:spPr bwMode="auto">
          <a:xfrm>
            <a:off x="2224088" y="2868613"/>
            <a:ext cx="976312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40" name="Автофигура 8"/>
          <p:cNvSpPr>
            <a:spLocks noChangeArrowheads="1"/>
          </p:cNvSpPr>
          <p:nvPr/>
        </p:nvSpPr>
        <p:spPr bwMode="auto">
          <a:xfrm flipH="1">
            <a:off x="6643688" y="2868613"/>
            <a:ext cx="976312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Поле 9"/>
          <p:cNvSpPr txBox="1">
            <a:spLocks noChangeArrowheads="1"/>
          </p:cNvSpPr>
          <p:nvPr/>
        </p:nvSpPr>
        <p:spPr bwMode="auto">
          <a:xfrm>
            <a:off x="1049338" y="5181600"/>
            <a:ext cx="77612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u="sng"/>
              <a:t>Специфические черты, присущие определенной особи,</a:t>
            </a:r>
          </a:p>
          <a:p>
            <a:r>
              <a:rPr lang="ru-RU" b="1" u="sng"/>
              <a:t>организму в силу сочетания</a:t>
            </a:r>
            <a:r>
              <a:rPr lang="en-US" b="1" u="sng"/>
              <a:t> </a:t>
            </a:r>
            <a:r>
              <a:rPr lang="ru-RU" b="1" u="sng"/>
              <a:t>наследственных и приоб-</a:t>
            </a:r>
          </a:p>
          <a:p>
            <a:r>
              <a:rPr lang="ru-RU" b="1" u="sng"/>
              <a:t>ретенных свойств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build="p" autoUpdateAnimBg="0"/>
      <p:bldP spid="2048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Индивидуальность</a:t>
            </a:r>
          </a:p>
        </p:txBody>
      </p:sp>
      <p:graphicFrame>
        <p:nvGraphicFramePr>
          <p:cNvPr id="19459" name="Объект 3"/>
          <p:cNvGraphicFramePr>
            <a:graphicFrameLocks noChangeAspect="1"/>
          </p:cNvGraphicFramePr>
          <p:nvPr/>
        </p:nvGraphicFramePr>
        <p:xfrm>
          <a:off x="1143000" y="1751013"/>
          <a:ext cx="873125" cy="3049587"/>
        </p:xfrm>
        <a:graphic>
          <a:graphicData uri="http://schemas.openxmlformats.org/presentationml/2006/ole">
            <p:oleObj spid="_x0000_s19459" name="Clip" r:id="rId3" imgW="528523" imgH="1025042" progId="MS_ClipArt_Gallery.2">
              <p:embed/>
            </p:oleObj>
          </a:graphicData>
        </a:graphic>
      </p:graphicFrame>
      <p:graphicFrame>
        <p:nvGraphicFramePr>
          <p:cNvPr id="19460" name="Объект 4"/>
          <p:cNvGraphicFramePr>
            <a:graphicFrameLocks noChangeAspect="1"/>
          </p:cNvGraphicFramePr>
          <p:nvPr/>
        </p:nvGraphicFramePr>
        <p:xfrm>
          <a:off x="7878763" y="1925638"/>
          <a:ext cx="884237" cy="2874962"/>
        </p:xfrm>
        <a:graphic>
          <a:graphicData uri="http://schemas.openxmlformats.org/presentationml/2006/ole">
            <p:oleObj spid="_x0000_s19460" name="Clip" r:id="rId4" imgW="534390" imgH="965555" progId="MS_ClipArt_Gallery.2">
              <p:embed/>
            </p:oleObj>
          </a:graphicData>
        </a:graphic>
      </p:graphicFrame>
      <p:sp>
        <p:nvSpPr>
          <p:cNvPr id="19461" name="Поле 5"/>
          <p:cNvSpPr txBox="1">
            <a:spLocks noChangeArrowheads="1"/>
          </p:cNvSpPr>
          <p:nvPr/>
        </p:nvSpPr>
        <p:spPr bwMode="auto">
          <a:xfrm>
            <a:off x="2355850" y="1412875"/>
            <a:ext cx="519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ПСИХОЛОГИЧЕСКИЕ ОТЛИЧИЯ</a:t>
            </a:r>
          </a:p>
        </p:txBody>
      </p:sp>
      <p:sp>
        <p:nvSpPr>
          <p:cNvPr id="21510" name="Поле 6"/>
          <p:cNvSpPr txBox="1">
            <a:spLocks noChangeArrowheads="1"/>
          </p:cNvSpPr>
          <p:nvPr/>
        </p:nvSpPr>
        <p:spPr bwMode="auto">
          <a:xfrm>
            <a:off x="3432175" y="2012950"/>
            <a:ext cx="2968625" cy="309245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/>
              <a:t>1.темперамент</a:t>
            </a:r>
          </a:p>
          <a:p>
            <a:pPr algn="l"/>
            <a:r>
              <a:rPr lang="ru-RU" sz="3200" b="1"/>
              <a:t>2.характер</a:t>
            </a:r>
          </a:p>
          <a:p>
            <a:pPr algn="l"/>
            <a:r>
              <a:rPr lang="ru-RU" sz="3200" b="1"/>
              <a:t>3.интеллект.</a:t>
            </a:r>
          </a:p>
          <a:p>
            <a:pPr algn="l"/>
            <a:r>
              <a:rPr lang="ru-RU" sz="3200" b="1"/>
              <a:t>4.потребности </a:t>
            </a:r>
          </a:p>
          <a:p>
            <a:pPr algn="l"/>
            <a:r>
              <a:rPr lang="ru-RU" sz="3200" b="1"/>
              <a:t>5.способности</a:t>
            </a:r>
          </a:p>
          <a:p>
            <a:pPr algn="l"/>
            <a:r>
              <a:rPr lang="ru-RU" sz="3200" b="1"/>
              <a:t>6.интересы.</a:t>
            </a:r>
          </a:p>
        </p:txBody>
      </p:sp>
      <p:sp>
        <p:nvSpPr>
          <p:cNvPr id="19463" name="Автофигура 7"/>
          <p:cNvSpPr>
            <a:spLocks noChangeArrowheads="1"/>
          </p:cNvSpPr>
          <p:nvPr/>
        </p:nvSpPr>
        <p:spPr bwMode="auto">
          <a:xfrm>
            <a:off x="2224088" y="2868613"/>
            <a:ext cx="976312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4" name="Автофигура 8"/>
          <p:cNvSpPr>
            <a:spLocks noChangeArrowheads="1"/>
          </p:cNvSpPr>
          <p:nvPr/>
        </p:nvSpPr>
        <p:spPr bwMode="auto">
          <a:xfrm flipH="1">
            <a:off x="6643688" y="2868613"/>
            <a:ext cx="976312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3" name="Поле 9"/>
          <p:cNvSpPr txBox="1">
            <a:spLocks noChangeArrowheads="1"/>
          </p:cNvSpPr>
          <p:nvPr/>
        </p:nvSpPr>
        <p:spPr bwMode="auto">
          <a:xfrm>
            <a:off x="1049338" y="5181600"/>
            <a:ext cx="77612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u="sng"/>
              <a:t>Целостная характеристика определенного человека через его темперамент, характер,интересы, интеллект, потребности и способности.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build="p" autoUpdateAnimBg="0"/>
      <p:bldP spid="2151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Индивидуальность</a:t>
            </a:r>
          </a:p>
        </p:txBody>
      </p:sp>
      <p:graphicFrame>
        <p:nvGraphicFramePr>
          <p:cNvPr id="20483" name="Объект 3"/>
          <p:cNvGraphicFramePr>
            <a:graphicFrameLocks noChangeAspect="1"/>
          </p:cNvGraphicFramePr>
          <p:nvPr/>
        </p:nvGraphicFramePr>
        <p:xfrm>
          <a:off x="1143000" y="2208213"/>
          <a:ext cx="873125" cy="3049587"/>
        </p:xfrm>
        <a:graphic>
          <a:graphicData uri="http://schemas.openxmlformats.org/presentationml/2006/ole">
            <p:oleObj spid="_x0000_s20483" name="Clip" r:id="rId3" imgW="528523" imgH="1025042" progId="MS_ClipArt_Gallery.2">
              <p:embed/>
            </p:oleObj>
          </a:graphicData>
        </a:graphic>
      </p:graphicFrame>
      <p:graphicFrame>
        <p:nvGraphicFramePr>
          <p:cNvPr id="20484" name="Объект 4"/>
          <p:cNvGraphicFramePr>
            <a:graphicFrameLocks noChangeAspect="1"/>
          </p:cNvGraphicFramePr>
          <p:nvPr/>
        </p:nvGraphicFramePr>
        <p:xfrm>
          <a:off x="7878763" y="2382838"/>
          <a:ext cx="884237" cy="2874962"/>
        </p:xfrm>
        <a:graphic>
          <a:graphicData uri="http://schemas.openxmlformats.org/presentationml/2006/ole">
            <p:oleObj spid="_x0000_s20484" name="Clip" r:id="rId4" imgW="534390" imgH="965555" progId="MS_ClipArt_Gallery.2">
              <p:embed/>
            </p:oleObj>
          </a:graphicData>
        </a:graphic>
      </p:graphicFrame>
      <p:sp>
        <p:nvSpPr>
          <p:cNvPr id="20485" name="Поле 5"/>
          <p:cNvSpPr txBox="1">
            <a:spLocks noChangeArrowheads="1"/>
          </p:cNvSpPr>
          <p:nvPr/>
        </p:nvSpPr>
        <p:spPr bwMode="auto">
          <a:xfrm>
            <a:off x="2916238" y="1412875"/>
            <a:ext cx="408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СОЦИАЛЬНЫЕОТЛИЧИЯ</a:t>
            </a:r>
          </a:p>
        </p:txBody>
      </p:sp>
      <p:sp>
        <p:nvSpPr>
          <p:cNvPr id="22534" name="Поле 6"/>
          <p:cNvSpPr txBox="1">
            <a:spLocks noChangeArrowheads="1"/>
          </p:cNvSpPr>
          <p:nvPr/>
        </p:nvSpPr>
        <p:spPr bwMode="auto">
          <a:xfrm>
            <a:off x="3273425" y="2470150"/>
            <a:ext cx="3368675" cy="309245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3200" b="1"/>
              <a:t>1.отношение</a:t>
            </a:r>
          </a:p>
          <a:p>
            <a:pPr algn="l"/>
            <a:r>
              <a:rPr lang="ru-RU" sz="3200" b="1"/>
              <a:t> к собственности</a:t>
            </a:r>
          </a:p>
          <a:p>
            <a:pPr algn="l"/>
            <a:r>
              <a:rPr lang="ru-RU" sz="3200" b="1"/>
              <a:t>2.место в соци-</a:t>
            </a:r>
          </a:p>
          <a:p>
            <a:pPr algn="l"/>
            <a:r>
              <a:rPr lang="ru-RU" sz="3200" b="1"/>
              <a:t>ально-классовой</a:t>
            </a:r>
          </a:p>
          <a:p>
            <a:pPr algn="l"/>
            <a:r>
              <a:rPr lang="ru-RU" sz="3200" b="1"/>
              <a:t>структуре</a:t>
            </a:r>
          </a:p>
          <a:p>
            <a:pPr algn="l"/>
            <a:r>
              <a:rPr lang="ru-RU" sz="3200" b="1"/>
              <a:t>и др.</a:t>
            </a:r>
          </a:p>
        </p:txBody>
      </p:sp>
      <p:sp>
        <p:nvSpPr>
          <p:cNvPr id="20487" name="Автофигура 7"/>
          <p:cNvSpPr>
            <a:spLocks noChangeArrowheads="1"/>
          </p:cNvSpPr>
          <p:nvPr/>
        </p:nvSpPr>
        <p:spPr bwMode="auto">
          <a:xfrm>
            <a:off x="2133600" y="3325813"/>
            <a:ext cx="976313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8" name="Автофигура 8"/>
          <p:cNvSpPr>
            <a:spLocks noChangeArrowheads="1"/>
          </p:cNvSpPr>
          <p:nvPr/>
        </p:nvSpPr>
        <p:spPr bwMode="auto">
          <a:xfrm flipH="1">
            <a:off x="6796088" y="3325813"/>
            <a:ext cx="976312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Индивидуальность</a:t>
            </a:r>
          </a:p>
        </p:txBody>
      </p:sp>
      <p:graphicFrame>
        <p:nvGraphicFramePr>
          <p:cNvPr id="21507" name="Объект 3"/>
          <p:cNvGraphicFramePr>
            <a:graphicFrameLocks noChangeAspect="1"/>
          </p:cNvGraphicFramePr>
          <p:nvPr/>
        </p:nvGraphicFramePr>
        <p:xfrm>
          <a:off x="1143000" y="1751013"/>
          <a:ext cx="873125" cy="3049587"/>
        </p:xfrm>
        <a:graphic>
          <a:graphicData uri="http://schemas.openxmlformats.org/presentationml/2006/ole">
            <p:oleObj spid="_x0000_s21507" name="Clip" r:id="rId3" imgW="528523" imgH="1025042" progId="MS_ClipArt_Gallery.2">
              <p:embed/>
            </p:oleObj>
          </a:graphicData>
        </a:graphic>
      </p:graphicFrame>
      <p:graphicFrame>
        <p:nvGraphicFramePr>
          <p:cNvPr id="21508" name="Объект 4"/>
          <p:cNvGraphicFramePr>
            <a:graphicFrameLocks noChangeAspect="1"/>
          </p:cNvGraphicFramePr>
          <p:nvPr/>
        </p:nvGraphicFramePr>
        <p:xfrm>
          <a:off x="7878763" y="1925638"/>
          <a:ext cx="884237" cy="2874962"/>
        </p:xfrm>
        <a:graphic>
          <a:graphicData uri="http://schemas.openxmlformats.org/presentationml/2006/ole">
            <p:oleObj spid="_x0000_s21508" name="Clip" r:id="rId4" imgW="534390" imgH="965555" progId="MS_ClipArt_Gallery.2">
              <p:embed/>
            </p:oleObj>
          </a:graphicData>
        </a:graphic>
      </p:graphicFrame>
      <p:sp>
        <p:nvSpPr>
          <p:cNvPr id="21509" name="Поле 5"/>
          <p:cNvSpPr txBox="1">
            <a:spLocks noChangeArrowheads="1"/>
          </p:cNvSpPr>
          <p:nvPr/>
        </p:nvSpPr>
        <p:spPr bwMode="auto">
          <a:xfrm>
            <a:off x="2763838" y="1412875"/>
            <a:ext cx="440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ФИЛОСОФСКИЕ ОТЛИЧИЯ</a:t>
            </a:r>
          </a:p>
        </p:txBody>
      </p:sp>
      <p:sp>
        <p:nvSpPr>
          <p:cNvPr id="23558" name="Поле 6"/>
          <p:cNvSpPr txBox="1">
            <a:spLocks noChangeArrowheads="1"/>
          </p:cNvSpPr>
          <p:nvPr/>
        </p:nvSpPr>
        <p:spPr bwMode="auto">
          <a:xfrm>
            <a:off x="3273425" y="2743200"/>
            <a:ext cx="3368675" cy="114300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/>
              <a:t>Неповторимое своеобразие</a:t>
            </a:r>
          </a:p>
        </p:txBody>
      </p:sp>
      <p:sp>
        <p:nvSpPr>
          <p:cNvPr id="21511" name="Автофигура 7"/>
          <p:cNvSpPr>
            <a:spLocks noChangeArrowheads="1"/>
          </p:cNvSpPr>
          <p:nvPr/>
        </p:nvSpPr>
        <p:spPr bwMode="auto">
          <a:xfrm>
            <a:off x="2133600" y="2868613"/>
            <a:ext cx="976313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2" name="Автофигура 8"/>
          <p:cNvSpPr>
            <a:spLocks noChangeArrowheads="1"/>
          </p:cNvSpPr>
          <p:nvPr/>
        </p:nvSpPr>
        <p:spPr bwMode="auto">
          <a:xfrm flipH="1">
            <a:off x="6796088" y="2868613"/>
            <a:ext cx="976312" cy="873125"/>
          </a:xfrm>
          <a:prstGeom prst="rightArrow">
            <a:avLst>
              <a:gd name="adj1" fmla="val 50000"/>
              <a:gd name="adj2" fmla="val 27955"/>
            </a:avLst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1" name="Поле 9"/>
          <p:cNvSpPr txBox="1">
            <a:spLocks noChangeArrowheads="1"/>
          </p:cNvSpPr>
          <p:nvPr/>
        </p:nvSpPr>
        <p:spPr bwMode="auto">
          <a:xfrm>
            <a:off x="1049338" y="5181600"/>
            <a:ext cx="77612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u="sng"/>
              <a:t>Неповторимое своеобразие какого-либо явления, включая природные и общественные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build="p" autoUpdateAnimBg="0"/>
      <p:bldP spid="2356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Индивид и Индивидуальность</a:t>
            </a:r>
          </a:p>
        </p:txBody>
      </p:sp>
      <p:graphicFrame>
        <p:nvGraphicFramePr>
          <p:cNvPr id="22531" name="Объект 3"/>
          <p:cNvGraphicFramePr>
            <a:graphicFrameLocks noChangeAspect="1"/>
          </p:cNvGraphicFramePr>
          <p:nvPr/>
        </p:nvGraphicFramePr>
        <p:xfrm>
          <a:off x="1828800" y="1752600"/>
          <a:ext cx="1830388" cy="3733800"/>
        </p:xfrm>
        <a:graphic>
          <a:graphicData uri="http://schemas.openxmlformats.org/presentationml/2006/ole">
            <p:oleObj spid="_x0000_s22531" name="Clip" r:id="rId3" imgW="520294" imgH="1059790" progId="MS_ClipArt_Gallery.2">
              <p:embed/>
            </p:oleObj>
          </a:graphicData>
        </a:graphic>
      </p:graphicFrame>
      <p:graphicFrame>
        <p:nvGraphicFramePr>
          <p:cNvPr id="22532" name="Объект 4"/>
          <p:cNvGraphicFramePr>
            <a:graphicFrameLocks noChangeAspect="1"/>
          </p:cNvGraphicFramePr>
          <p:nvPr/>
        </p:nvGraphicFramePr>
        <p:xfrm>
          <a:off x="5410200" y="1828800"/>
          <a:ext cx="2932113" cy="3581400"/>
        </p:xfrm>
        <a:graphic>
          <a:graphicData uri="http://schemas.openxmlformats.org/presentationml/2006/ole">
            <p:oleObj spid="_x0000_s22532" name="Clip" r:id="rId4" imgW="1052474" imgH="1286561" progId="MS_ClipArt_Gallery.2">
              <p:embed/>
            </p:oleObj>
          </a:graphicData>
        </a:graphic>
      </p:graphicFrame>
      <p:sp>
        <p:nvSpPr>
          <p:cNvPr id="22533" name="Поле 5"/>
          <p:cNvSpPr txBox="1">
            <a:spLocks noChangeArrowheads="1"/>
          </p:cNvSpPr>
          <p:nvPr/>
        </p:nvSpPr>
        <p:spPr bwMode="auto">
          <a:xfrm>
            <a:off x="3668713" y="1120775"/>
            <a:ext cx="24653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 u="sng">
                <a:solidFill>
                  <a:srgbClr val="FF0066"/>
                </a:solidFill>
              </a:rPr>
              <a:t>СРАВНИТЕ</a:t>
            </a:r>
            <a:endParaRPr lang="ru-RU" sz="3200" u="sng"/>
          </a:p>
        </p:txBody>
      </p:sp>
      <p:sp>
        <p:nvSpPr>
          <p:cNvPr id="22534" name="Поле 6"/>
          <p:cNvSpPr txBox="1">
            <a:spLocks noChangeArrowheads="1"/>
          </p:cNvSpPr>
          <p:nvPr/>
        </p:nvSpPr>
        <p:spPr bwMode="auto">
          <a:xfrm>
            <a:off x="381000" y="5527675"/>
            <a:ext cx="470376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b="1"/>
              <a:t>ЧИНГАЧУК-БОЛЬШОЙ ЗМЕЙ</a:t>
            </a:r>
            <a:endParaRPr lang="ru-RU"/>
          </a:p>
        </p:txBody>
      </p:sp>
      <p:sp>
        <p:nvSpPr>
          <p:cNvPr id="22535" name="Поле 7"/>
          <p:cNvSpPr txBox="1">
            <a:spLocks noChangeArrowheads="1"/>
          </p:cNvSpPr>
          <p:nvPr/>
        </p:nvSpPr>
        <p:spPr bwMode="auto">
          <a:xfrm>
            <a:off x="5260975" y="5562600"/>
            <a:ext cx="380682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b="1"/>
              <a:t>ДЖОРДЖ ВАШИНГТОН</a:t>
            </a:r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. 2"/>
          <p:cNvSpPr>
            <a:spLocks noGrp="1" noChangeArrowheads="1"/>
          </p:cNvSpPr>
          <p:nvPr>
            <p:ph type="ctrTitle"/>
          </p:nvPr>
        </p:nvSpPr>
        <p:spPr>
          <a:xfrm>
            <a:off x="914400" y="2438400"/>
            <a:ext cx="7721600" cy="1143000"/>
          </a:xfrm>
        </p:spPr>
        <p:txBody>
          <a:bodyPr/>
          <a:lstStyle/>
          <a:p>
            <a:r>
              <a:rPr lang="ru-RU" b="1" u="sng" smtClean="0"/>
              <a:t>ЛИЧНОСТЬ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оле 2"/>
          <p:cNvSpPr txBox="1">
            <a:spLocks noChangeArrowheads="1"/>
          </p:cNvSpPr>
          <p:nvPr/>
        </p:nvSpPr>
        <p:spPr bwMode="auto">
          <a:xfrm>
            <a:off x="1219200" y="1249363"/>
            <a:ext cx="1985963" cy="655637"/>
          </a:xfrm>
          <a:prstGeom prst="rect">
            <a:avLst/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333399"/>
                </a:solidFill>
              </a:rPr>
              <a:t>личность</a:t>
            </a:r>
            <a:endParaRPr lang="ru-RU"/>
          </a:p>
        </p:txBody>
      </p:sp>
      <p:grpSp>
        <p:nvGrpSpPr>
          <p:cNvPr id="26627" name="Группа 3"/>
          <p:cNvGrpSpPr>
            <a:grpSpLocks/>
          </p:cNvGrpSpPr>
          <p:nvPr/>
        </p:nvGrpSpPr>
        <p:grpSpPr bwMode="auto">
          <a:xfrm>
            <a:off x="3276600" y="914400"/>
            <a:ext cx="5181600" cy="1263650"/>
            <a:chOff x="2064" y="576"/>
            <a:chExt cx="3264" cy="796"/>
          </a:xfrm>
        </p:grpSpPr>
        <p:sp>
          <p:nvSpPr>
            <p:cNvPr id="24586" name="Поле 4"/>
            <p:cNvSpPr txBox="1">
              <a:spLocks noChangeArrowheads="1"/>
            </p:cNvSpPr>
            <p:nvPr/>
          </p:nvSpPr>
          <p:spPr bwMode="auto">
            <a:xfrm>
              <a:off x="2724" y="576"/>
              <a:ext cx="2604" cy="796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ru-RU" b="1"/>
                <a:t>Человеческий индивид,как</a:t>
              </a:r>
            </a:p>
            <a:p>
              <a:pPr algn="l"/>
              <a:r>
                <a:rPr lang="ru-RU" b="1"/>
                <a:t>субъект отношений и созна-</a:t>
              </a:r>
            </a:p>
            <a:p>
              <a:pPr algn="l"/>
              <a:r>
                <a:rPr lang="ru-RU" b="1"/>
                <a:t>тельной деятельности</a:t>
              </a:r>
            </a:p>
          </p:txBody>
        </p:sp>
        <p:sp>
          <p:nvSpPr>
            <p:cNvPr id="24587" name="Автофигура 5"/>
            <p:cNvSpPr>
              <a:spLocks noChangeArrowheads="1"/>
            </p:cNvSpPr>
            <p:nvPr/>
          </p:nvSpPr>
          <p:spPr bwMode="auto">
            <a:xfrm>
              <a:off x="2064" y="816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6630" name="Группа 6"/>
          <p:cNvGrpSpPr>
            <a:grpSpLocks/>
          </p:cNvGrpSpPr>
          <p:nvPr/>
        </p:nvGrpSpPr>
        <p:grpSpPr bwMode="auto">
          <a:xfrm>
            <a:off x="1143000" y="1919288"/>
            <a:ext cx="4725988" cy="2681287"/>
            <a:chOff x="720" y="1209"/>
            <a:chExt cx="2977" cy="1689"/>
          </a:xfrm>
        </p:grpSpPr>
        <p:sp>
          <p:nvSpPr>
            <p:cNvPr id="24584" name="Автофигура 7"/>
            <p:cNvSpPr>
              <a:spLocks noChangeArrowheads="1"/>
            </p:cNvSpPr>
            <p:nvPr/>
          </p:nvSpPr>
          <p:spPr bwMode="auto">
            <a:xfrm>
              <a:off x="1230" y="1209"/>
              <a:ext cx="306" cy="615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585" name="Поле 8"/>
            <p:cNvSpPr txBox="1">
              <a:spLocks noChangeArrowheads="1"/>
            </p:cNvSpPr>
            <p:nvPr/>
          </p:nvSpPr>
          <p:spPr bwMode="auto">
            <a:xfrm>
              <a:off x="720" y="1872"/>
              <a:ext cx="2977" cy="1026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ru-RU" b="1"/>
                <a:t>Устойчивая система социально-</a:t>
              </a:r>
            </a:p>
            <a:p>
              <a:pPr algn="l"/>
              <a:r>
                <a:rPr lang="ru-RU" b="1"/>
                <a:t>значимых черт,характеризую-</a:t>
              </a:r>
            </a:p>
            <a:p>
              <a:pPr algn="l"/>
              <a:r>
                <a:rPr lang="ru-RU" b="1"/>
                <a:t>щих индивида, как члена того,</a:t>
              </a:r>
            </a:p>
            <a:p>
              <a:pPr algn="l"/>
              <a:r>
                <a:rPr lang="ru-RU" b="1"/>
                <a:t>или иного общества.</a:t>
              </a:r>
            </a:p>
          </p:txBody>
        </p:sp>
      </p:grpSp>
      <p:graphicFrame>
        <p:nvGraphicFramePr>
          <p:cNvPr id="24581" name="Объект 9"/>
          <p:cNvGraphicFramePr>
            <a:graphicFrameLocks noChangeAspect="1"/>
          </p:cNvGraphicFramePr>
          <p:nvPr/>
        </p:nvGraphicFramePr>
        <p:xfrm>
          <a:off x="1981200" y="4800600"/>
          <a:ext cx="423863" cy="1555750"/>
        </p:xfrm>
        <a:graphic>
          <a:graphicData uri="http://schemas.openxmlformats.org/presentationml/2006/ole">
            <p:oleObj spid="_x0000_s24581" name="Clip" r:id="rId3" imgW="424282" imgH="1557223" progId="MS_ClipArt_Gallery.2">
              <p:embed/>
            </p:oleObj>
          </a:graphicData>
        </a:graphic>
      </p:graphicFrame>
      <p:sp>
        <p:nvSpPr>
          <p:cNvPr id="24582" name="Автофигура 10"/>
          <p:cNvSpPr>
            <a:spLocks noChangeArrowheads="1"/>
          </p:cNvSpPr>
          <p:nvPr/>
        </p:nvSpPr>
        <p:spPr bwMode="auto">
          <a:xfrm>
            <a:off x="3200400" y="5181600"/>
            <a:ext cx="1214438" cy="485775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5715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3" name="Поле 11"/>
          <p:cNvSpPr txBox="1">
            <a:spLocks noChangeArrowheads="1"/>
          </p:cNvSpPr>
          <p:nvPr/>
        </p:nvSpPr>
        <p:spPr bwMode="auto">
          <a:xfrm>
            <a:off x="5165725" y="4854575"/>
            <a:ext cx="3375025" cy="9906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5400" b="1">
                <a:solidFill>
                  <a:srgbClr val="333399"/>
                </a:solidFill>
              </a:rPr>
              <a:t>Общество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оле 2"/>
          <p:cNvSpPr txBox="1">
            <a:spLocks noChangeArrowheads="1"/>
          </p:cNvSpPr>
          <p:nvPr/>
        </p:nvSpPr>
        <p:spPr bwMode="auto">
          <a:xfrm>
            <a:off x="4191000" y="1905000"/>
            <a:ext cx="1985963" cy="65563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>
                <a:solidFill>
                  <a:srgbClr val="333399"/>
                </a:solidFill>
              </a:rPr>
              <a:t>личность</a:t>
            </a:r>
            <a:endParaRPr lang="ru-RU"/>
          </a:p>
        </p:txBody>
      </p:sp>
      <p:sp>
        <p:nvSpPr>
          <p:cNvPr id="25603" name="Прямоуг. 3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Подходы к изучении личности</a:t>
            </a:r>
          </a:p>
        </p:txBody>
      </p:sp>
      <p:sp>
        <p:nvSpPr>
          <p:cNvPr id="25604" name="Поле 4"/>
          <p:cNvSpPr txBox="1">
            <a:spLocks noChangeArrowheads="1"/>
          </p:cNvSpPr>
          <p:nvPr/>
        </p:nvSpPr>
        <p:spPr bwMode="auto">
          <a:xfrm>
            <a:off x="914400" y="762000"/>
            <a:ext cx="7937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9600"/>
              <a:t>1</a:t>
            </a:r>
          </a:p>
        </p:txBody>
      </p:sp>
      <p:grpSp>
        <p:nvGrpSpPr>
          <p:cNvPr id="27653" name="Группа 5"/>
          <p:cNvGrpSpPr>
            <a:grpSpLocks/>
          </p:cNvGrpSpPr>
          <p:nvPr/>
        </p:nvGrpSpPr>
        <p:grpSpPr bwMode="auto">
          <a:xfrm>
            <a:off x="6400800" y="1066800"/>
            <a:ext cx="2314575" cy="1716088"/>
            <a:chOff x="4032" y="672"/>
            <a:chExt cx="1458" cy="1081"/>
          </a:xfrm>
        </p:grpSpPr>
        <p:graphicFrame>
          <p:nvGraphicFramePr>
            <p:cNvPr id="25619" name="Объект 6"/>
            <p:cNvGraphicFramePr>
              <a:graphicFrameLocks noChangeAspect="1"/>
            </p:cNvGraphicFramePr>
            <p:nvPr/>
          </p:nvGraphicFramePr>
          <p:xfrm>
            <a:off x="4368" y="672"/>
            <a:ext cx="1122" cy="1081"/>
          </p:xfrm>
          <a:graphic>
            <a:graphicData uri="http://schemas.openxmlformats.org/presentationml/2006/ole">
              <p:oleObj spid="_x0000_s25619" name="Clip" r:id="rId3" imgW="1275588" imgH="1228954" progId="MS_ClipArt_Gallery.2">
                <p:embed/>
              </p:oleObj>
            </a:graphicData>
          </a:graphic>
        </p:graphicFrame>
        <p:sp>
          <p:nvSpPr>
            <p:cNvPr id="25620" name="Автофигура 7"/>
            <p:cNvSpPr>
              <a:spLocks noChangeArrowheads="1"/>
            </p:cNvSpPr>
            <p:nvPr/>
          </p:nvSpPr>
          <p:spPr bwMode="auto">
            <a:xfrm>
              <a:off x="4032" y="1296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chemeClr val="bg1"/>
            </a:solidFill>
            <a:ln w="38100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7656" name="Группа 8"/>
          <p:cNvGrpSpPr>
            <a:grpSpLocks/>
          </p:cNvGrpSpPr>
          <p:nvPr/>
        </p:nvGrpSpPr>
        <p:grpSpPr bwMode="auto">
          <a:xfrm>
            <a:off x="1828800" y="1066800"/>
            <a:ext cx="2133600" cy="2057400"/>
            <a:chOff x="1152" y="672"/>
            <a:chExt cx="1344" cy="1296"/>
          </a:xfrm>
        </p:grpSpPr>
        <p:graphicFrame>
          <p:nvGraphicFramePr>
            <p:cNvPr id="25617" name="Объект 9"/>
            <p:cNvGraphicFramePr>
              <a:graphicFrameLocks noChangeAspect="1"/>
            </p:cNvGraphicFramePr>
            <p:nvPr/>
          </p:nvGraphicFramePr>
          <p:xfrm>
            <a:off x="1152" y="672"/>
            <a:ext cx="907" cy="1296"/>
          </p:xfrm>
          <a:graphic>
            <a:graphicData uri="http://schemas.openxmlformats.org/presentationml/2006/ole">
              <p:oleObj spid="_x0000_s25617" name="Clip" r:id="rId4" imgW="729691" imgH="1041502" progId="MS_ClipArt_Gallery.2">
                <p:embed/>
              </p:oleObj>
            </a:graphicData>
          </a:graphic>
        </p:graphicFrame>
        <p:sp>
          <p:nvSpPr>
            <p:cNvPr id="25618" name="Автофигура 10"/>
            <p:cNvSpPr>
              <a:spLocks noChangeArrowheads="1"/>
            </p:cNvSpPr>
            <p:nvPr/>
          </p:nvSpPr>
          <p:spPr bwMode="auto">
            <a:xfrm flipH="1">
              <a:off x="2208" y="1296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chemeClr val="bg1"/>
            </a:solidFill>
            <a:ln w="38100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7659" name="Группа 11"/>
          <p:cNvGrpSpPr>
            <a:grpSpLocks/>
          </p:cNvGrpSpPr>
          <p:nvPr/>
        </p:nvGrpSpPr>
        <p:grpSpPr bwMode="auto">
          <a:xfrm>
            <a:off x="4495800" y="2667000"/>
            <a:ext cx="1765300" cy="2286000"/>
            <a:chOff x="2832" y="1680"/>
            <a:chExt cx="1112" cy="1440"/>
          </a:xfrm>
        </p:grpSpPr>
        <p:graphicFrame>
          <p:nvGraphicFramePr>
            <p:cNvPr id="25615" name="Объект 12"/>
            <p:cNvGraphicFramePr>
              <a:graphicFrameLocks noChangeAspect="1"/>
            </p:cNvGraphicFramePr>
            <p:nvPr/>
          </p:nvGraphicFramePr>
          <p:xfrm>
            <a:off x="2832" y="1999"/>
            <a:ext cx="1112" cy="1121"/>
          </p:xfrm>
          <a:graphic>
            <a:graphicData uri="http://schemas.openxmlformats.org/presentationml/2006/ole">
              <p:oleObj spid="_x0000_s25615" name="Clip" r:id="rId5" imgW="960120" imgH="968350" progId="MS_ClipArt_Gallery.2">
                <p:embed/>
              </p:oleObj>
            </a:graphicData>
          </a:graphic>
        </p:graphicFrame>
        <p:sp>
          <p:nvSpPr>
            <p:cNvPr id="25616" name="Автофигура 13"/>
            <p:cNvSpPr>
              <a:spLocks noChangeArrowheads="1"/>
            </p:cNvSpPr>
            <p:nvPr/>
          </p:nvSpPr>
          <p:spPr bwMode="auto">
            <a:xfrm rot="5400000">
              <a:off x="3144" y="1704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chemeClr val="bg1"/>
            </a:solidFill>
            <a:ln w="38100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7662" name="Группа 14"/>
          <p:cNvGrpSpPr>
            <a:grpSpLocks/>
          </p:cNvGrpSpPr>
          <p:nvPr/>
        </p:nvGrpSpPr>
        <p:grpSpPr bwMode="auto">
          <a:xfrm>
            <a:off x="6553200" y="2743200"/>
            <a:ext cx="2247900" cy="2193925"/>
            <a:chOff x="4128" y="1728"/>
            <a:chExt cx="1416" cy="1382"/>
          </a:xfrm>
        </p:grpSpPr>
        <p:graphicFrame>
          <p:nvGraphicFramePr>
            <p:cNvPr id="25613" name="Объект 15"/>
            <p:cNvGraphicFramePr>
              <a:graphicFrameLocks noChangeAspect="1"/>
            </p:cNvGraphicFramePr>
            <p:nvPr/>
          </p:nvGraphicFramePr>
          <p:xfrm>
            <a:off x="4560" y="1824"/>
            <a:ext cx="984" cy="1286"/>
          </p:xfrm>
          <a:graphic>
            <a:graphicData uri="http://schemas.openxmlformats.org/presentationml/2006/ole">
              <p:oleObj spid="_x0000_s25613" name="Clip" r:id="rId6" imgW="1026871" imgH="1341425" progId="MS_ClipArt_Gallery.2">
                <p:embed/>
              </p:oleObj>
            </a:graphicData>
          </a:graphic>
        </p:graphicFrame>
        <p:sp>
          <p:nvSpPr>
            <p:cNvPr id="25614" name="Автофигура 16"/>
            <p:cNvSpPr>
              <a:spLocks noChangeArrowheads="1"/>
            </p:cNvSpPr>
            <p:nvPr/>
          </p:nvSpPr>
          <p:spPr bwMode="auto">
            <a:xfrm rot="1928796">
              <a:off x="4128" y="1728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chemeClr val="bg1"/>
            </a:solidFill>
            <a:ln w="38100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7665" name="Группа 17"/>
          <p:cNvGrpSpPr>
            <a:grpSpLocks/>
          </p:cNvGrpSpPr>
          <p:nvPr/>
        </p:nvGrpSpPr>
        <p:grpSpPr bwMode="auto">
          <a:xfrm>
            <a:off x="1219200" y="2819400"/>
            <a:ext cx="2895600" cy="2128838"/>
            <a:chOff x="768" y="1776"/>
            <a:chExt cx="1824" cy="1341"/>
          </a:xfrm>
        </p:grpSpPr>
        <p:graphicFrame>
          <p:nvGraphicFramePr>
            <p:cNvPr id="25611" name="Объект 18"/>
            <p:cNvGraphicFramePr>
              <a:graphicFrameLocks noChangeAspect="1"/>
            </p:cNvGraphicFramePr>
            <p:nvPr/>
          </p:nvGraphicFramePr>
          <p:xfrm>
            <a:off x="768" y="2016"/>
            <a:ext cx="1539" cy="1101"/>
          </p:xfrm>
          <a:graphic>
            <a:graphicData uri="http://schemas.openxmlformats.org/presentationml/2006/ole">
              <p:oleObj spid="_x0000_s25611" name="Clip" r:id="rId7" imgW="6103938" imgH="4367213" progId="MS_ClipArt_Gallery.2">
                <p:embed/>
              </p:oleObj>
            </a:graphicData>
          </a:graphic>
        </p:graphicFrame>
        <p:sp>
          <p:nvSpPr>
            <p:cNvPr id="25612" name="Автофигура 19"/>
            <p:cNvSpPr>
              <a:spLocks noChangeArrowheads="1"/>
            </p:cNvSpPr>
            <p:nvPr/>
          </p:nvSpPr>
          <p:spPr bwMode="auto">
            <a:xfrm rot="8380579">
              <a:off x="2304" y="1776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chemeClr val="bg1"/>
            </a:solidFill>
            <a:ln w="38100">
              <a:solidFill>
                <a:srgbClr val="FF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7668" name="Поле 20"/>
          <p:cNvSpPr txBox="1">
            <a:spLocks noChangeArrowheads="1"/>
          </p:cNvSpPr>
          <p:nvPr/>
        </p:nvSpPr>
        <p:spPr bwMode="auto">
          <a:xfrm>
            <a:off x="1077913" y="5054600"/>
            <a:ext cx="77136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Личность проявляется  через </a:t>
            </a:r>
            <a:r>
              <a:rPr lang="ru-RU" sz="2800" b="1">
                <a:solidFill>
                  <a:srgbClr val="FF0066"/>
                </a:solidFill>
              </a:rPr>
              <a:t>сущностные</a:t>
            </a:r>
            <a:r>
              <a:rPr lang="ru-RU" b="1"/>
              <a:t>,наиболее </a:t>
            </a:r>
          </a:p>
          <a:p>
            <a:r>
              <a:rPr lang="ru-RU" b="1"/>
              <a:t>значимые </a:t>
            </a:r>
            <a:r>
              <a:rPr lang="ru-RU" sz="2800" b="1">
                <a:solidFill>
                  <a:srgbClr val="FF0066"/>
                </a:solidFill>
              </a:rPr>
              <a:t>характеристики</a:t>
            </a:r>
            <a:r>
              <a:rPr lang="ru-RU" b="1"/>
              <a:t> и оценивается относи-</a:t>
            </a:r>
          </a:p>
          <a:p>
            <a:r>
              <a:rPr lang="ru-RU" b="1"/>
              <a:t>тельно принятых в обществе норм.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09600"/>
          </a:xfrm>
          <a:solidFill>
            <a:srgbClr val="66FFFF"/>
          </a:solidFill>
          <a:ln w="76200">
            <a:solidFill>
              <a:schemeClr val="accent2"/>
            </a:solidFill>
          </a:ln>
        </p:spPr>
        <p:txBody>
          <a:bodyPr/>
          <a:lstStyle/>
          <a:p>
            <a:r>
              <a:rPr lang="ru-RU" smtClean="0"/>
              <a:t>Подходы к изучении личности</a:t>
            </a:r>
          </a:p>
        </p:txBody>
      </p:sp>
      <p:sp>
        <p:nvSpPr>
          <p:cNvPr id="26627" name="Поле 3"/>
          <p:cNvSpPr txBox="1">
            <a:spLocks noChangeArrowheads="1"/>
          </p:cNvSpPr>
          <p:nvPr/>
        </p:nvSpPr>
        <p:spPr bwMode="auto">
          <a:xfrm>
            <a:off x="914400" y="762000"/>
            <a:ext cx="7937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9600"/>
              <a:t>2</a:t>
            </a:r>
          </a:p>
        </p:txBody>
      </p:sp>
      <p:sp>
        <p:nvSpPr>
          <p:cNvPr id="28676" name="Поле 4"/>
          <p:cNvSpPr txBox="1">
            <a:spLocks noChangeArrowheads="1"/>
          </p:cNvSpPr>
          <p:nvPr/>
        </p:nvSpPr>
        <p:spPr bwMode="auto">
          <a:xfrm>
            <a:off x="2484438" y="5511800"/>
            <a:ext cx="49164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66"/>
                </a:solidFill>
              </a:rPr>
              <a:t>Личность проявляется  через</a:t>
            </a:r>
          </a:p>
          <a:p>
            <a:r>
              <a:rPr lang="ru-RU" sz="2800" b="1">
                <a:solidFill>
                  <a:srgbClr val="FF0066"/>
                </a:solidFill>
              </a:rPr>
              <a:t>набор функций или ролей</a:t>
            </a:r>
            <a:endParaRPr lang="ru-RU" b="1"/>
          </a:p>
        </p:txBody>
      </p:sp>
      <p:graphicFrame>
        <p:nvGraphicFramePr>
          <p:cNvPr id="26629" name="Объект 5"/>
          <p:cNvGraphicFramePr>
            <a:graphicFrameLocks noChangeAspect="1"/>
          </p:cNvGraphicFramePr>
          <p:nvPr/>
        </p:nvGraphicFramePr>
        <p:xfrm>
          <a:off x="4114800" y="2286000"/>
          <a:ext cx="1290638" cy="1717675"/>
        </p:xfrm>
        <a:graphic>
          <a:graphicData uri="http://schemas.openxmlformats.org/presentationml/2006/ole">
            <p:oleObj spid="_x0000_s26629" name="Clip" r:id="rId3" imgW="1290638" imgH="1717675" progId="MS_ClipArt_Gallery.2">
              <p:embed/>
            </p:oleObj>
          </a:graphicData>
        </a:graphic>
      </p:graphicFrame>
      <p:graphicFrame>
        <p:nvGraphicFramePr>
          <p:cNvPr id="26630" name="Объект 6"/>
          <p:cNvGraphicFramePr>
            <a:graphicFrameLocks noChangeAspect="1"/>
          </p:cNvGraphicFramePr>
          <p:nvPr/>
        </p:nvGraphicFramePr>
        <p:xfrm>
          <a:off x="6172200" y="1066800"/>
          <a:ext cx="885825" cy="1295400"/>
        </p:xfrm>
        <a:graphic>
          <a:graphicData uri="http://schemas.openxmlformats.org/presentationml/2006/ole">
            <p:oleObj spid="_x0000_s26630" name="Clip" r:id="rId4" imgW="715975" imgH="1045159" progId="MS_ClipArt_Gallery.2">
              <p:embed/>
            </p:oleObj>
          </a:graphicData>
        </a:graphic>
      </p:graphicFrame>
      <p:graphicFrame>
        <p:nvGraphicFramePr>
          <p:cNvPr id="26631" name="Объект 7"/>
          <p:cNvGraphicFramePr>
            <a:graphicFrameLocks noChangeAspect="1"/>
          </p:cNvGraphicFramePr>
          <p:nvPr/>
        </p:nvGraphicFramePr>
        <p:xfrm>
          <a:off x="6172200" y="3962400"/>
          <a:ext cx="1997075" cy="1211263"/>
        </p:xfrm>
        <a:graphic>
          <a:graphicData uri="http://schemas.openxmlformats.org/presentationml/2006/ole">
            <p:oleObj spid="_x0000_s26631" name="Clip" r:id="rId5" imgW="3537814" imgH="2145182" progId="MS_ClipArt_Gallery.2">
              <p:embed/>
            </p:oleObj>
          </a:graphicData>
        </a:graphic>
      </p:graphicFrame>
      <p:graphicFrame>
        <p:nvGraphicFramePr>
          <p:cNvPr id="26632" name="Объект 8"/>
          <p:cNvGraphicFramePr>
            <a:graphicFrameLocks noChangeAspect="1"/>
          </p:cNvGraphicFramePr>
          <p:nvPr/>
        </p:nvGraphicFramePr>
        <p:xfrm>
          <a:off x="7391400" y="2438400"/>
          <a:ext cx="838200" cy="1447800"/>
        </p:xfrm>
        <a:graphic>
          <a:graphicData uri="http://schemas.openxmlformats.org/presentationml/2006/ole">
            <p:oleObj spid="_x0000_s26632" name="Clip" r:id="rId6" imgW="1236269" imgH="2594153" progId="MS_ClipArt_Gallery.2">
              <p:embed/>
            </p:oleObj>
          </a:graphicData>
        </a:graphic>
      </p:graphicFrame>
      <p:sp>
        <p:nvSpPr>
          <p:cNvPr id="26633" name="Автофигура 9"/>
          <p:cNvSpPr>
            <a:spLocks noChangeArrowheads="1"/>
          </p:cNvSpPr>
          <p:nvPr/>
        </p:nvSpPr>
        <p:spPr bwMode="auto">
          <a:xfrm>
            <a:off x="5715000" y="28194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4" name="Автофигура 10"/>
          <p:cNvSpPr>
            <a:spLocks noChangeArrowheads="1"/>
          </p:cNvSpPr>
          <p:nvPr/>
        </p:nvSpPr>
        <p:spPr bwMode="auto">
          <a:xfrm rot="1011167">
            <a:off x="5410200" y="3505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5" name="Автофигура 11"/>
          <p:cNvSpPr>
            <a:spLocks noChangeArrowheads="1"/>
          </p:cNvSpPr>
          <p:nvPr/>
        </p:nvSpPr>
        <p:spPr bwMode="auto">
          <a:xfrm rot="-1921208">
            <a:off x="5181600" y="2209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6" name="Автофигура 12"/>
          <p:cNvSpPr>
            <a:spLocks noChangeArrowheads="1"/>
          </p:cNvSpPr>
          <p:nvPr/>
        </p:nvSpPr>
        <p:spPr bwMode="auto">
          <a:xfrm>
            <a:off x="2895600" y="28670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6637" name="Объект 13"/>
          <p:cNvGraphicFramePr>
            <a:graphicFrameLocks noChangeAspect="1"/>
          </p:cNvGraphicFramePr>
          <p:nvPr/>
        </p:nvGraphicFramePr>
        <p:xfrm>
          <a:off x="1066800" y="2133600"/>
          <a:ext cx="1889125" cy="2328863"/>
        </p:xfrm>
        <a:graphic>
          <a:graphicData uri="http://schemas.openxmlformats.org/presentationml/2006/ole">
            <p:oleObj spid="_x0000_s26637" name="Clip" r:id="rId7" imgW="1889150" imgH="2329891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</p:bldLst>
  </p:timing>
</p:sld>
</file>

<file path=ppt/theme/theme1.xml><?xml version="1.0" encoding="utf-8"?>
<a:theme xmlns:a="http://schemas.openxmlformats.org/drawingml/2006/main" name="Альбом">
  <a:themeElements>
    <a:clrScheme name="Альбом 2">
      <a:dk1>
        <a:srgbClr val="000000"/>
      </a:dk1>
      <a:lt1>
        <a:srgbClr val="FFFFFF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FFFFF"/>
      </a:accent3>
      <a:accent4>
        <a:srgbClr val="000000"/>
      </a:accent4>
      <a:accent5>
        <a:srgbClr val="CDDBB9"/>
      </a:accent5>
      <a:accent6>
        <a:srgbClr val="3086A5"/>
      </a:accent6>
      <a:hlink>
        <a:srgbClr val="9191E1"/>
      </a:hlink>
      <a:folHlink>
        <a:srgbClr val="CC9864"/>
      </a:folHlink>
    </a:clrScheme>
    <a:fontScheme name="Альбом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Альбом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4">
        <a:dk1>
          <a:srgbClr val="000066"/>
        </a:dk1>
        <a:lt1>
          <a:srgbClr val="FDEDFD"/>
        </a:lt1>
        <a:dk2>
          <a:srgbClr val="221304"/>
        </a:dk2>
        <a:lt2>
          <a:srgbClr val="F3D9F3"/>
        </a:lt2>
        <a:accent1>
          <a:srgbClr val="A1BD69"/>
        </a:accent1>
        <a:accent2>
          <a:srgbClr val="3694B6"/>
        </a:accent2>
        <a:accent3>
          <a:srgbClr val="FEF4FE"/>
        </a:accent3>
        <a:accent4>
          <a:srgbClr val="000056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5">
        <a:dk1>
          <a:srgbClr val="000000"/>
        </a:dk1>
        <a:lt1>
          <a:srgbClr val="EBF6FD"/>
        </a:lt1>
        <a:dk2>
          <a:srgbClr val="221304"/>
        </a:dk2>
        <a:lt2>
          <a:srgbClr val="CCECFF"/>
        </a:lt2>
        <a:accent1>
          <a:srgbClr val="A1BD69"/>
        </a:accent1>
        <a:accent2>
          <a:srgbClr val="3694B6"/>
        </a:accent2>
        <a:accent3>
          <a:srgbClr val="F3FAFE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Office\Шаблоны\Дизайны презентаций\Альбом.pot</Template>
  <TotalTime>187</TotalTime>
  <Words>400</Words>
  <Application>Microsoft PowerPoint</Application>
  <PresentationFormat>Экран (4:3)</PresentationFormat>
  <Paragraphs>146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Times New Roman</vt:lpstr>
      <vt:lpstr>Arial</vt:lpstr>
      <vt:lpstr>Calibri</vt:lpstr>
      <vt:lpstr>Альбом</vt:lpstr>
      <vt:lpstr>Microsoft Clip Gallery</vt:lpstr>
      <vt:lpstr>Человек, индивид, личность.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ИНДИВИД  И  ИНДИВИДУАЛЬНОСТЬ</vt:lpstr>
      <vt:lpstr>Индивид</vt:lpstr>
      <vt:lpstr>Индивид</vt:lpstr>
      <vt:lpstr>Индивидуальность</vt:lpstr>
      <vt:lpstr>Индивидуальность</vt:lpstr>
      <vt:lpstr>Индивидуальность</vt:lpstr>
      <vt:lpstr>Индивидуальность</vt:lpstr>
      <vt:lpstr>Индивидуальность</vt:lpstr>
      <vt:lpstr>Индивид и Индивидуальность</vt:lpstr>
      <vt:lpstr>ЛИЧНОСТЬ</vt:lpstr>
      <vt:lpstr>Слайд 22</vt:lpstr>
      <vt:lpstr>Подходы к изучении личности</vt:lpstr>
      <vt:lpstr>Подходы к изучении личности</vt:lpstr>
    </vt:vector>
  </TitlesOfParts>
  <Company>Школа 46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Человек, индивид, личность.</dc:title>
  <dc:creator>Чернов Алексей</dc:creator>
  <cp:lastModifiedBy>Нелли</cp:lastModifiedBy>
  <cp:revision>15</cp:revision>
  <dcterms:created xsi:type="dcterms:W3CDTF">1998-09-15T01:00:02Z</dcterms:created>
  <dcterms:modified xsi:type="dcterms:W3CDTF">2011-03-17T15:52:23Z</dcterms:modified>
</cp:coreProperties>
</file>