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65830-2D7D-47D1-B88D-6756FCE4A785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979AE-6202-41D1-8322-6DF337AF40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ЭКОНОМИЧЕСКАЯ КОНКУРЕНЦИЯ.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ГОСУДАРСТВЕННО-ЧАСТНОЕ ПАРТНЕРСТВО.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ПОНЯТИЕ КОНКУРЕНЦИИ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Конкуренцией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является состязательность субъектов рынка, при которой их самостоятельные действия эффективно ограничивают возможность каждого из них односторонне воздействовать на общие условия обращения товаров на соответствующем товарном рынке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Субъектом рынка являются: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физическое лицо, осуществляющее предпринимательскую деятельность;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юридическое лицо Республики Казахстан, осуществляющее предпринимательскую деятельность;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иностранное юридическое лицо (его филиал и представительство), осуществляющее предпринимательскую деятельность;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некоммерческая организация, осуществляющая предпринимательскую деятельность в соответствии с ее уставными целям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МОНОПОЛИСТИЧЕСКАЯ ДЕЯТЕЛЬНОСТЬ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ctr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Понятие и виды монополистической деятельности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Монополистической деятельностью является деятельность субъектов рынка, положение которых дает возможность контролировать соответствующий товарный рынок, в том числе позволяет оказывать значительное влияние на общие условия обращения товара на соответствующем товарном рынке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ГОСУДАРСТВЕННО-ЧАСТНОЕ ПАРТНЕРСТВО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pPr algn="ctr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Понятие государственно-частного партнерства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Государственно-частное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партнерство является формой сотрудничества между государственным партнером и частным партнером, соответствующей следующим признакам: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построение отношений государственного партнера и частного партнера путем заключения договора государственно-частного партнерства;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среднесрочный или долгосрочный срок реализации проекта государственно-частного партнерства (от трех до тридцати лет в зависимости от особенностей проекта государственно-частного партнерства);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совместное участие государственного партнера и частного партнера в реализации проекта государственно-частного партнерства;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объединение ресурсов государственного партнера и частного партнера для реализации проекта государственно-частного партнерства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Субъекты государственно-частного партнерства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Субъектами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государственно-частного партнерства являются государственный партнер и частный партнер, а также иные лица, участвующие в реализации проекта государственно-частного партнерства, предусмотренные Законом Республики Казахстан «О государственно-частном партнерстве»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Объекты государственно-частного партнерства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Объектами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государственно-частного партнерства являются имущество, имущественные комплексы, проектирование, строительство, создание, реконструкция, модернизация и эксплуатация которых осуществляются в рамках реализации проекта государственно-частного партнерства. К объектам государственно-частного партнерства также относятся работы (услуги) и инновации, подлежащие внедрению в ходе реализации проекта государственно-частного партнерства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задачи и принципы государственно-частного партнерства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Основными задачами государственно-частного партнерства являются:</a:t>
            </a:r>
          </a:p>
          <a:p>
            <a:pPr fontAlgn="base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1) создание условий для эффективного взаимодействия государственного партнера и частного партнера в целях обеспечения устойчивого социально-экономического развития Республики Казахстан;</a:t>
            </a:r>
          </a:p>
          <a:p>
            <a:pPr fontAlgn="base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2) привлечение инвестиций в экономику государства путем объединения ресурсов государственного партнера и частного партнера для развития инфраструктуры и систем жизнеобеспечения населения;</a:t>
            </a:r>
          </a:p>
          <a:p>
            <a:pPr fontAlgn="base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3) повышение уровня доступности и качества товаров, работ и услуг с учетом интересов и потребностей населения, а также иных заинтересованных лиц;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4) повышение общей инновационной активности в Республике Казахстан, в том числе содействие развитию высокотехнологичных и наукоемких производств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Принципами государственно-частного партнерства являются: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принцип последовательности - поэтапное построение взаимоотношений между субъектами государственно-частного партнерства;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принцип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конкурсности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определение частного партнера на конкурсной основе, за исключением случаев, установленных Законом Республики Казахстан «О государственно-частном партнерстве»;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принцип сбалансированности - взаимовыгодное распределение обязанностей, гарантий, рисков и доходов между государственным партнером и частным партнером в процессе реализации проекта государственно-частного партнерства;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принцип результативности - установление критериев и показателей, позволяющих оценить достижение результатов государственно-частного партнерства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fontAlgn="base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Сферы применения государственно-частного партнерства и способы его осуществления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Государственно-частное партнерство осуществляется во всех отраслях (сферах) экономики. При этом не могут быть переданы для реализации государственно-частного партнерства объекты, перечень которых определяется Президентом Республики Казахстан.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Государственно-частное партнерство по способу осуществления подразделяется на институциональное и контрактное.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Институциональное государственно-частное партнерство реализуется компанией государственно-частного партнерства в соответствии с договором государственно-частного партнерства.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В иных случаях государственно-частное партнерство осуществляется по способу контрактного государственно-частного партнерства.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Контрактное государственно-частное партнерство реализуется посредством заключения договора государственно-частного партнерства, в том числе в следующих видах: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1) концессии;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2) доверительного управления государственным имуществом;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3) имущественного найма (аренды) государственного имущества;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4) лизинга;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5) договоров, заключаемых на разработку технологии, изготовление опытного образца, опытно-промышленное испытание и мелкосерийное производство;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6) контракта жизненного цикла;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7) сервисного контракта;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8) иных договоров, соответствующих признакам государственно-частного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партнерства.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348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ЭКОНОМИЧЕСКАЯ КОНКУРЕНЦИЯ.  ГОСУДАРСТВЕННО-ЧАСТНОЕ ПАРТНЕРСТВО.</vt:lpstr>
      <vt:lpstr>ПОНЯТИЕ КОНКУРЕНЦИИ  Конкуренцией является состязательность субъектов рынка, при которой их самостоятельные действия эффективно ограничивают возможность каждого из них односторонне воздействовать на общие условия обращения товаров на соответствующем товарном рынке</vt:lpstr>
      <vt:lpstr>Субъектом рынка являются: 1) физическое лицо, осуществляющее предпринимательскую деятельность; 2) юридическое лицо Республики Казахстан, осуществляющее предпринимательскую деятельность; 3) иностранное юридическое лицо (его филиал и представительство), осуществляющее предпринимательскую деятельность; 4) некоммерческая организация, осуществляющая предпринимательскую деятельность в соответствии с ее уставными целям</vt:lpstr>
      <vt:lpstr>МОНОПОЛИСТИЧЕСКАЯ ДЕЯТЕЛЬНОСТЬ</vt:lpstr>
      <vt:lpstr>ГОСУДАРСТВЕННО-ЧАСТНОЕ ПАРТНЕРСТВО</vt:lpstr>
      <vt:lpstr>Субъекты государственно-частного партнерства</vt:lpstr>
      <vt:lpstr>Объекты государственно-частного партнерства</vt:lpstr>
      <vt:lpstr>Основные задачи и принципы государственно-частного партнерства</vt:lpstr>
      <vt:lpstr>2. Принципами государственно-частного партнерства являются: 1) принцип последовательности - поэтапное построение взаимоотношений между субъектами государственно-частного партнерства; 2) принцип конкурсности - определение частного партнера на конкурсной основе, за исключением случаев, установленных Законом Республики Казахстан «О государственно-частном партнерстве»; 3) принцип сбалансированности - взаимовыгодное распределение обязанностей, гарантий, рисков и доходов между государственным партнером и частным партнером в процессе реализации проекта государственно-частного партнерства; 4) принцип результативности - установление критериев и показателей, позволяющих оценить достижение результатов государственно-частного партнерства</vt:lpstr>
      <vt:lpstr>Сферы применения государственно-частного партнерства и способы его осуществления 1. Государственно-частное партнерство осуществляется во всех отраслях (сферах) экономики. При этом не могут быть переданы для реализации государственно-частного партнерства объекты, перечень которых определяется Президентом Республики Казахстан. 2. Государственно-частное партнерство по способу осуществления подразделяется на институциональное и контрактное. 3. Институциональное государственно-частное партнерство реализуется компанией государственно-частного партнерства в соответствии с договором государственно-частного партнерства. 4. В иных случаях государственно-частное партнерство осуществляется по способу контрактного государственно-частного партнерства. Контрактное государственно-частное партнерство реализуется посредством заключения договора государственно-частного партнерства, в том числе в следующих видах: 1) концессии; 2) доверительного управления государственным имуществом; 3) имущественного найма (аренды) государственного имущества; 4) лизинга; 5) договоров, заключаемых на разработку технологии, изготовление опытного образца, опытно-промышленное испытание и мелкосерийное производство; 6) контракта жизненного цикла; 7) сервисного контракта; 8) иных договоров, соответствующих признакам государственно-частного партнерства.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ЭКОНОМИЧЕСКАЯ КОНКУРЕНЦИЯ.  ГОСУДАРСТВЕННО-ЧАСТНОЕ ПАРТНЕРСТВО.</dc:title>
  <cp:lastModifiedBy>Admin</cp:lastModifiedBy>
  <cp:revision>4</cp:revision>
  <dcterms:modified xsi:type="dcterms:W3CDTF">2016-02-24T18:07:22Z</dcterms:modified>
</cp:coreProperties>
</file>