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online.zakon.kz/Document/?link_id=1002478519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online.zakon.kz/Document/?link_id=1000000975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online.zakon.kz/Document/?link_id=1000543477" TargetMode="External"/><Relationship Id="rId2" Type="http://schemas.openxmlformats.org/officeDocument/2006/relationships/hyperlink" Target="http://online.zakon.kz/Document/?link_id=1000000159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online.zakon.kz/Document/?link_id=1002478519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online.zakon.kz/Document/?link_id=1000000159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КРЕСТЬЯНСКОЕ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ИЛИ ФЕРМЕРСКОЕ ХОЗЯЙСТВО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Понятие и формы крестьянского или фермерского хозяйства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Крестьянским или фермерским хозяйством признается трудовое объединение лиц, в котором осуществление индивидуального предпринимательства неразрывно связано с использованием земель сельскохозяйственного назначения для производства сельскохозяйственной продукции, а также переработкой и сбытом этой продукции.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Понятие и формы крестьянского или фермерского хозяйства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Крестьянское или фермерское хозяйство может выступать в формах:</a:t>
            </a:r>
          </a:p>
          <a:p>
            <a:pPr fontAlgn="base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1) крестьянского хозяйства, в котором предпринимательская деятельность осуществляется в форме семейного предпринимательства, основанного на базе общей совместной собственности;</a:t>
            </a:r>
          </a:p>
          <a:p>
            <a:pPr fontAlgn="base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2) фермерского хозяйства, основанного на осуществлении личного предпринимательства;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3) фермерского хозяйства, организованного в форме простого товарищества на базе общей долевой собственности на основе договора о совместной деятельности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141763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Глава и члены крестьянского или фермерского хозяйства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/>
          </a:bodyPr>
          <a:lstStyle/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Главой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крестьянского или фермерского хозяйства может быть дееспособный гражданин Республики Казахстан,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оралман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достигший восемнадцати лет.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Членами крестьянского или фермерского хозяйства являются супруги, близкие родственники (родители (родитель), дети, усыновители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удочерители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усыновленные (удочеренные), полнородные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неполнородные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братья и сестры, дедушки, бабушки, внуки) и другие лица, совместно ведущие общее хозяйство.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Права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и обязанности главы и членов крестьянского или фермерского хозяйства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lnSpcReduction="10000"/>
          </a:bodyPr>
          <a:lstStyle/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Глава крестьянского или фермерского хозяйства вправе: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представлять интересы крестьянского или фермерского хозяйства в отношениях с физическими и юридическими лицами;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осуществлять гражданско-правовые сделки, не запрещенные законами Республики Казахстан;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уполномочить кого-либо из членов хозяйства исполнять свои функции в случае длительного отсутствия;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Глава крестьянского или фермерского хозяйства вправе: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20000"/>
          </a:bodyPr>
          <a:lstStyle/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определять основные направления деятельности крестьянского или фермерского хозяйства;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5) утверждать внутренние правила, процедуры их принятия и другие документы, регулирующие внутреннюю деятельность крестьянского или фермерского хозяйства;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6) выносить на рассмотрение общего собрания членов крестьянского или фермерского хозяйства вопрос об участии крестьянского или фермерского хозяйства в создании и деятельности юридических лиц;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7) осуществлять иные права, предусмотренные настоящим Кодексом и законами Республики Казахстан.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Глава крестьянского или фермерского хозяйства обязан: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85000" lnSpcReduction="10000"/>
          </a:bodyPr>
          <a:lstStyle/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организовывать ведение учета и отчетности крестьянского или фермерского хозяйства;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выполнять в пределах своей компетенции решения общего собрания членов крестьянского или фермерского хозяйства, не противоречащие законодательству Республики Казахстан;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создавать условия труда для членов крестьянского или фермерского хозяйства;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при принятии наемных работников заключать трудовые договоры, издавать акты работодателя в соответствии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  <a:hlinkClick r:id="rId2" tooltip="Трудовой кодекс Республики Казахстан от 15 мая 2007 года № 251-III (с изменениями и дополнениями по состоянию на 21.07.2015 г.)"/>
              </a:rPr>
              <a:t>трудовым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  <a:hlinkClick r:id="rId2" tooltip="Трудовой кодекс Республики Казахстан от 15 мая 2007 года № 251-III (с изменениями и дополнениями по состоянию на 21.07.2015 г.)"/>
              </a:rPr>
              <a:t>законодательством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Республики Казахстан;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5) осуществлять иные обязанности, предусмотренные настоящим Кодексом и законами Республики Казахстан.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Члены крестьянского или фермерского хозяйства вправе: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добровольно выходить из крестьянского или фермерского хозяйства в порядке, определяемом общим собранием членов крестьянского или фермерского хозяйства;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получать информацию о деятельности крестьянского или фермерского хозяйства, в том числе знакомиться с данными бухгалтерского учета, финансовой отчетности и другой документацией этого хозяйства;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обращаться к общему собранию членов крестьянского или фермерского хозяйства и (или) в государственные органы с жалобами на неправомерные действия (бездействие) главы и других членов;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обжаловать в судебном порядке решения главы и общего собрания членов крестьянского или фермерского хозяйства в случае нарушения их прав и законных интересов;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5) осуществлять иные права, предусмотренные настоящим Кодексом и законами Республики Казахстан.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Члены крестьянского или фермерского хозяйства обязаны: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выполнять решения общего собрания членов крестьянского или фермерского хозяйства;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соблюдать требования внутренних документов крестьянского или фермерского хозяйства;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в случае смены главы крестьянского или фермерского хозяйства общим заявлением извещать об этом органы, зарегистрировавшие хозяйство;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осуществлять иные обязанности, предусмотренные настоящим Кодексом и законами Республики Казахстан.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Особенности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создания крестьянского или фермерского хозяйства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 fontScale="77500" lnSpcReduction="20000"/>
          </a:bodyPr>
          <a:lstStyle/>
          <a:p>
            <a:pPr fontAlgn="base"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1. Крестьянское или фермерское хозяйство создается на добровольных началах и считается созданным с момента государственной регистрации права на земельный участок, а в случаях, установленных законами Республики Казахстан, после регистрации в качестве индивидуального предпринимателя.</a:t>
            </a:r>
          </a:p>
          <a:p>
            <a:pPr fontAlgn="base"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2. При регистрации крестьянского или фермерского хозяйства, основанного на совместном предпринимательстве, свидетельство о государственной регистрации выдается на главу крестьянского или фермерского хозяйства. К свидетельству прилагается список членов крестьянского или фермерского хозяйства, заверенный органом государственных доходов.</a:t>
            </a:r>
          </a:p>
          <a:p>
            <a:pPr fontAlgn="base">
              <a:buNone/>
            </a:pP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Крестьянское или фермерское хозяйство как форма хозяйствования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Крестьянское или фермерское хозяйство является равноправной производственной единицей сельского хозяйства в Республике Казахстан.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Крестьянское или фермерское хозяйство самостоятельно определяет направление своей деятельности, структуру и объемы производства, выращивает, перерабатывает и реализует продукцию, а также решает другие вопросы, связанные с ведением хозяйства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</a:bodyPr>
          <a:lstStyle/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3. При осуществлении своей деятельности крестьянское или фермерское хозяйство вправе: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77500" lnSpcReduction="20000"/>
          </a:bodyPr>
          <a:lstStyle/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открывать банковские счета и распоряжаться своими деньгами;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получать кредиты под залог имущества, земельного участка и права землепользования в порядке и на условиях, установленных законодательством Республики Казахстан;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осуществлять страхование арендуемых и собственных средств производства, а также посевов (посадок) сельскохозяйственных культур, многолетних насаждений, произведенной продукции, сырья, материалов на случай гибели или повреждения в соответствии с 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  <a:hlinkClick r:id="rId2" tooltip="Закон Республики Казахстан от 18 декабря 2000 года № 126-II «О страховой деятельности» (с изменениями и дополнениями по состоянию на 24.11.2015 г.)"/>
              </a:rPr>
              <a:t>законодательством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Республики Казахстан о страховании и страховой деятельности;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на добровольных началах объединяться в кооперативы, общества и другие объединения, участвовать в деятельности кооперативных, хозяйственных товариществ и других организаций, а также по своему усмотрению выйти из любой организации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Собственность крестьянского или фермерского хозяйства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/>
          </a:bodyPr>
          <a:lstStyle/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Имущество крестьянского хозяйства принадлежит его членам на праве совместной собственности, если договором между ними не установлено иное.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Имущество фермерского хозяйства, организованного в форме простого товарищества на основе договора о совместной деятельности, принадлежит его членам на праве общей долевой собственности.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Имущество фермерского хозяйства, основанного на личном предпринимательстве, принадлежит ему на праве частной собственности.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Собственность крестьянского или фермерского хозяйства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собственности членов крестьянского или фермерского хозяйства могут находиться земельные участки, насаждения на земельном участке, в том числе насаждения частного лесного фонда, дикие животные, разведенные и содержащиеся в неволе и (или)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полувольных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условиях, хозяйственные и иные постройки, мелиоративные и другие сооружения, продуктивный и рабочий скот, птица, сельскохозяйственная и иная техника и оборудование, транспортные средства, инвентарь и другое имущество, переданные членами крестьянского или фермерского хозяйства и (или) приобретенные для хозяйства на общие средства его членов.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Собственность крестьянского или фермерского хозяйства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85000" lnSpcReduction="10000"/>
          </a:bodyPr>
          <a:lstStyle/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Плоды, продукция и доходы, полученные в результате деятельности крестьянского или фермерского хозяйства, являются общим совместным или общим долевым имуществом членов крестьянского или фермерского хозяйства и используются по соглашению между ними.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Имущественные отношения членов крестьянского или фермерского хозяйства регулируются соответствующими нормами 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  <a:hlinkClick r:id="rId2" tooltip="Гражданский кодекс Республики Казахстан (Общая часть), принят Верховным Советом Республики Казахстан 27 декабря 1994 года (с изменениями и дополнениями по состоянию на 16.11.2015 г.)"/>
              </a:rPr>
              <a:t>гражданского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  <a:hlinkClick r:id="rId3" tooltip="Земельный кодекс Республики Казахстан от 20 июня 2003 года № 442-II (с изменениями и дополнениями по состоянию на 02.11.2015 г.)"/>
              </a:rPr>
              <a:t>земельного законодательства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Республики Казахстан.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Имущество и право на земельный участок крестьянского или фермерского хозяйства наследуются в порядке, предусмотренном законами Республики Казахстан.</a:t>
            </a:r>
          </a:p>
          <a:p>
            <a:pPr fontAlgn="base"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Условия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деятельности крестьянского или фермерского хозяйства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70000" lnSpcReduction="20000"/>
          </a:bodyPr>
          <a:lstStyle/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Крестьянское или фермерское хозяйство покрывает свои расходы за счет получаемого дохода.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Производственные, коммерческие и иные отношения крестьянского или фермерского хозяйства осуществляются на договорной основе.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К выполнению работ в крестьянском или фермерском хозяйстве могут привлекаться граждане, работающие по трудовому договору.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Порядок заключения договора о найме в крестьянском или фермерском хозяйстве определяется 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  <a:hlinkClick r:id="rId2" tooltip="Трудовой кодекс Республики Казахстан от 15 мая 2007 года № 251-III (с изменениями и дополнениями по состоянию на 21.07.2015 г.)"/>
              </a:rPr>
              <a:t>трудовым законодательством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Республики Казахстан.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Члены крестьянского или фермерского хозяйства и граждане, работающие в хозяйстве по трудовому договору, пользуются всеми правами, предусмотренными законами Республики Казахстан.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Крестьянские и фермерские хозяйства имеют право пользоваться системой социального и пенсионного обеспечения, социального страхования в соответствии с законодательством Республики Казахстан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8884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Прекращение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деятельности крестьянского или фермерского хозяйства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44824"/>
            <a:ext cx="9144000" cy="5013176"/>
          </a:xfrm>
        </p:spPr>
        <p:txBody>
          <a:bodyPr>
            <a:normAutofit fontScale="70000" lnSpcReduction="20000"/>
          </a:bodyPr>
          <a:lstStyle/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Деятельность крестьянского или фермерского хозяйства прекращается, если не остается ни одного члена хозяйства, наследника или другого лица, желающего продолжить деятельность хозяйства, а также в случаях банкротства и прекращения права частной собственности на земельный участок или права землепользования.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При прекращении деятельности крестьянского или фермерского хозяйства раздел общего имущества между участниками совместной собственности, а также выдел доли одного из них могут быть осуществлены при условии предварительного определения доли каждого из участников в праве на общее имущество.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Имущество, находящееся в долевой собственности, может быть разделено между его участниками по соглашению между ними.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Условия и порядок раздела имущества, земельного участка и права землепользования при прекращении деятельности крестьянского или фермерского хозяйства регулируются 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  <a:hlinkClick r:id="rId2" tooltip="Гражданский кодекс Республики Казахстан (Общая часть), принят Верховным Советом Республики Казахстан 27 декабря 1994 года (с изменениями и дополнениями по состоянию на 16.11.2015 г.)"/>
              </a:rPr>
              <a:t>гражданским законодательством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Республики Казахстан.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70294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1199</Words>
  <Application>Microsoft Office PowerPoint</Application>
  <PresentationFormat>Экран (4:3)</PresentationFormat>
  <Paragraphs>73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КРЕСТЬЯНСКОЕ ИЛИ ФЕРМЕРСКОЕ ХОЗЯЙСТВО</vt:lpstr>
      <vt:lpstr>Понятие и формы крестьянского или фермерского хозяйства</vt:lpstr>
      <vt:lpstr>Понятие и формы крестьянского или фермерского хозяйства</vt:lpstr>
      <vt:lpstr>Глава и члены крестьянского или фермерского хозяйства</vt:lpstr>
      <vt:lpstr> Права и обязанности главы и членов крестьянского или фермерского хозяйства </vt:lpstr>
      <vt:lpstr>Глава крестьянского или фермерского хозяйства вправе:</vt:lpstr>
      <vt:lpstr>2. Глава крестьянского или фермерского хозяйства обязан: </vt:lpstr>
      <vt:lpstr> 3. Члены крестьянского или фермерского хозяйства вправе: </vt:lpstr>
      <vt:lpstr> 4. Члены крестьянского или фермерского хозяйства обязаны: </vt:lpstr>
      <vt:lpstr> Особенности создания крестьянского или фермерского хозяйства </vt:lpstr>
      <vt:lpstr>Крестьянское или фермерское хозяйство как форма хозяйствования</vt:lpstr>
      <vt:lpstr>3. При осуществлении своей деятельности крестьянское или фермерское хозяйство вправе: </vt:lpstr>
      <vt:lpstr>Собственность крестьянского или фермерского хозяйства</vt:lpstr>
      <vt:lpstr>Собственность крестьянского или фермерского хозяйства</vt:lpstr>
      <vt:lpstr>Собственность крестьянского или фермерского хозяйства</vt:lpstr>
      <vt:lpstr> Условия деятельности крестьянского или фермерского хозяйства </vt:lpstr>
      <vt:lpstr> Прекращение деятельности крестьянского или фермерского хозяйства 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КРЕСТЬЯНСКОЕ ИЛИ ФЕРМЕРСКОЕ ХОЗЯЙСТВО</dc:title>
  <cp:lastModifiedBy>Admin</cp:lastModifiedBy>
  <cp:revision>4</cp:revision>
  <dcterms:modified xsi:type="dcterms:W3CDTF">2016-01-30T17:20:02Z</dcterms:modified>
</cp:coreProperties>
</file>