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DF8314-80F4-444B-8507-49F8814D1B04}" type="datetimeFigureOut">
              <a:rPr lang="ru-RU" smtClean="0"/>
              <a:t>17.02.2016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9D50CB-A8FA-4530-9F73-DB368766BA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8280919" cy="3240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АТРИБУТТЫ М</a:t>
            </a:r>
            <a:r>
              <a:rPr lang="en-US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ЛІМЕТТЕР БАЗАСЫН ҚҰРУ</a:t>
            </a:r>
          </a:p>
        </p:txBody>
      </p:sp>
    </p:spTree>
    <p:extLst>
      <p:ext uri="{BB962C8B-B14F-4D97-AF65-F5344CB8AC3E}">
        <p14:creationId xmlns:p14="http://schemas.microsoft.com/office/powerpoint/2010/main" val="263812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96" y="1340768"/>
            <a:ext cx="6768752" cy="474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67081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 / </a:t>
            </a:r>
            <a:r>
              <a:rPr lang="ru-RU" sz="2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Window/ New Browser)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пиктограммасын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басу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тізімді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912" y="222539"/>
            <a:ext cx="36004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93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50" y="188641"/>
            <a:ext cx="7848618" cy="44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4797152"/>
            <a:ext cx="87482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көмегіне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терезесінде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атрибуттарын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шатастырмас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индекстер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тізімде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белгілегенде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нысанға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кубпен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белгілейді</a:t>
            </a:r>
            <a:endParaRPr lang="ru-RU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74" y="4820172"/>
            <a:ext cx="469616" cy="36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55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163"/>
            <a:ext cx="5328592" cy="299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56" y="3284984"/>
            <a:ext cx="5785310" cy="330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87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5846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/(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Select)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терезесінде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Records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Landcape_reg_500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Satisfy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жолындағы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бағандағы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атрибуттардың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таңдалынады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Store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қалдырылады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 Results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Column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Index_L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тижелері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берілуі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галочка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тастайсыз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76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болғаннан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ж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Тізімде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(м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тіндік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ДҚ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Mapinfo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сараптамасының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тіндік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көшеміз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Карта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Карта/</a:t>
            </a:r>
            <a:r>
              <a:rPr lang="ru-RU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Мəтіндік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8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(Map/Create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Thematic Map…)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басамыз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тіндік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қадамның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(Create Thematic Map - Step 1 of 3)</a:t>
            </a:r>
            <a:endParaRPr lang="ru-RU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14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69911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105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Терезеден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(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(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Template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Далее&gt; (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Next&gt;)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басыңыз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тіндік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қадамның</a:t>
            </a:r>
            <a:r>
              <a:rPr lang="en-US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(Create Thematic Map - Step 2 of 3) </a:t>
            </a:r>
            <a:r>
              <a:rPr lang="en-US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en-US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Table) 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(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Field)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таңдалынып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5400600" cy="392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339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70457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94928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Mapinfo</a:t>
            </a:r>
            <a:r>
              <a:rPr lang="en-US" b="1" dirty="0"/>
              <a:t>, </a:t>
            </a:r>
            <a:r>
              <a:rPr lang="ru-RU" b="1" dirty="0"/>
              <a:t>м</a:t>
            </a:r>
            <a:r>
              <a:rPr lang="en-US" b="1" dirty="0"/>
              <a:t>ə</a:t>
            </a:r>
            <a:r>
              <a:rPr lang="ru-RU" b="1" dirty="0" err="1"/>
              <a:t>тіндік</a:t>
            </a:r>
            <a:r>
              <a:rPr lang="ru-RU" b="1" dirty="0"/>
              <a:t> </a:t>
            </a:r>
            <a:r>
              <a:rPr lang="ru-RU" b="1" dirty="0" err="1"/>
              <a:t>карталар</a:t>
            </a:r>
            <a:r>
              <a:rPr lang="ru-RU" b="1" dirty="0"/>
              <a:t> </a:t>
            </a:r>
            <a:r>
              <a:rPr lang="en-US" b="1" dirty="0"/>
              <a:t>ə</a:t>
            </a:r>
            <a:r>
              <a:rPr lang="ru-RU" b="1" dirty="0" err="1" smtClean="0"/>
              <a:t>дістерінің</a:t>
            </a:r>
            <a:r>
              <a:rPr lang="ru-RU" b="1" dirty="0" smtClean="0"/>
              <a:t> </a:t>
            </a:r>
            <a:r>
              <a:rPr lang="ru-RU" b="1" dirty="0" err="1" smtClean="0"/>
              <a:t>түрін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en-US" b="1" dirty="0"/>
              <a:t>Type) </a:t>
            </a:r>
            <a:r>
              <a:rPr lang="ru-RU" b="1" dirty="0" err="1"/>
              <a:t>құру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99" y="2420888"/>
            <a:ext cx="5412457" cy="323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26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28092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 </a:t>
            </a:r>
            <a:r>
              <a:rPr lang="ru-RU" sz="26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</a:p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графиктерді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беттің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карта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масштабын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легенда,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графиктер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рамкамен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қоршауға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Терезе/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берудің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ru-RU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(Window/New </a:t>
            </a:r>
            <a:r>
              <a:rPr lang="en-US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Layout</a:t>
            </a:r>
            <a:endParaRPr lang="ru-RU" sz="2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84898"/>
            <a:ext cx="5148064" cy="324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423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089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 ПАНЕЛІНДЕГІ </a:t>
            </a:r>
            <a:r>
              <a:rPr lang="ru-RU" sz="26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ПИКТОГРАММАЛАР ТІЗІМІ</a:t>
            </a:r>
            <a:endParaRPr lang="ru-RU" sz="2600" i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27" y="1037007"/>
            <a:ext cx="6551129" cy="559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53256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146</TotalTime>
  <Words>78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АТРИБУТТЫ МƏЛІМЕТТЕР БАЗАСЫН ҚҰРУ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АТРИБУТТЫ МƏЛІМЕТТЕР БАЗАСЫН ҚҰРУ</dc:title>
  <dc:creator>Admin</dc:creator>
  <cp:lastModifiedBy>Admin</cp:lastModifiedBy>
  <cp:revision>9</cp:revision>
  <dcterms:created xsi:type="dcterms:W3CDTF">2016-02-16T14:46:32Z</dcterms:created>
  <dcterms:modified xsi:type="dcterms:W3CDTF">2016-02-17T16:40:24Z</dcterms:modified>
</cp:coreProperties>
</file>