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4613F4-F72D-484D-A706-ADA0818E2FB4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782DE2-C081-403B-8F38-301135473C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340768"/>
            <a:ext cx="856895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Дәріс 9.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салу. </a:t>
            </a:r>
            <a:r>
              <a:rPr lang="en-US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CorelDRAW</a:t>
            </a: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объектілерін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02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0"/>
            <a:ext cx="864096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программаларда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</a:t>
            </a:r>
            <a:r>
              <a:rPr lang="en-US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orelDRAW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MapInfo, ArcView, ArcGIS (</a:t>
            </a:r>
            <a:r>
              <a:rPr lang="en-US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Arcmap</a:t>
            </a:r>
            <a:r>
              <a:rPr lang="en-US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kk-KZ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AutoCad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мынандай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полигональды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orelDRAW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мынандай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</a:p>
          <a:p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Manager), 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тәсілмен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Бас меню →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Аспаптар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Tools) ↓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 Manager)</a:t>
            </a:r>
          </a:p>
          <a:p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Бас меню → Терезе 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Window) →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Докерлер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Dockers) ↓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kk-KZ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Manager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↓</a:t>
            </a:r>
          </a:p>
          <a:p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(&lt;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 Manager&gt;)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әдістердің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біреуін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пайдаланғанда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экранның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терезесінің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Докердің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(&lt;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 Manager&gt;)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Layer)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Мастер 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Master Layer).</a:t>
            </a:r>
            <a:endParaRPr lang="ru-RU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4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47331" cy="626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15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97346"/>
            <a:ext cx="87129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Тышқанның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кнопкасымен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пиктограмманы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kk-KZ" sz="2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</a:t>
            </a:r>
            <a:r>
              <a:rPr lang="en-US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тізімде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Layer</a:t>
            </a:r>
            <a:r>
              <a:rPr lang="en-US" sz="2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k-KZ" sz="2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қабатқа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береміз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polygon </a:t>
            </a:r>
            <a:endParaRPr lang="kk-KZ" sz="26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Тышқанның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квадратты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шақырамыз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қабаттың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анықтаймыз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растордың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көрсетеміз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стильі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терезесінің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аспаптар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менюін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қолданамыз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санағанда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3-ші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&lt;контур&gt; (</a:t>
            </a:r>
            <a:r>
              <a:rPr lang="en-US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outline).</a:t>
            </a:r>
            <a:endParaRPr lang="ru-RU" sz="2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1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9" y="260648"/>
            <a:ext cx="8121513" cy="611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077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Қарандаш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контуры&gt;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Pen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жасайтыныңызды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дәлірек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көресуіңіз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графика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90" y="1386816"/>
            <a:ext cx="714375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197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30" y="188640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· </a:t>
            </a:r>
            <a:r>
              <a:rPr lang="ru-RU" dirty="0" smtClean="0"/>
              <a:t>	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Қарандаш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контуры&gt; (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 Pen)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өзімізге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парметрлерді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береміз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Қабаттармен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(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 Manager)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түзетуге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	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жұмысқа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арналғанына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таңдаймыз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аспаптар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терезесінің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үстінен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4-ші.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салатын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</p:spTree>
    <p:extLst>
      <p:ext uri="{BB962C8B-B14F-4D97-AF65-F5344CB8AC3E}">
        <p14:creationId xmlns:p14="http://schemas.microsoft.com/office/powerpoint/2010/main" val="279486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8055"/>
            <a:ext cx="7998674" cy="540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65767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программалар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векторлағанда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форматына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3-қабат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32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6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400" b="1" i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әріптерімен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жазған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Қабаттардың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аттарын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1"/>
            <a:ext cx="7344816" cy="551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412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73</TotalTime>
  <Words>165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Углы</vt:lpstr>
      <vt:lpstr>Winter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</cp:revision>
  <dcterms:created xsi:type="dcterms:W3CDTF">2016-02-19T05:27:15Z</dcterms:created>
  <dcterms:modified xsi:type="dcterms:W3CDTF">2016-02-21T17:02:22Z</dcterms:modified>
</cp:coreProperties>
</file>