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3" d="100"/>
          <a:sy n="33" d="100"/>
        </p:scale>
        <p:origin x="101" y="4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9350"/>
          </a:xfrm>
          <a:custGeom>
            <a:avLst/>
            <a:gdLst/>
            <a:ahLst/>
            <a:cxnLst/>
            <a:rect l="l" t="t" r="r" b="b"/>
            <a:pathLst>
              <a:path w="20104100" h="11309350">
                <a:moveTo>
                  <a:pt x="20103592" y="11309057"/>
                </a:moveTo>
                <a:lnTo>
                  <a:pt x="0" y="11309057"/>
                </a:lnTo>
                <a:lnTo>
                  <a:pt x="0" y="0"/>
                </a:lnTo>
                <a:lnTo>
                  <a:pt x="20103592" y="0"/>
                </a:lnTo>
                <a:lnTo>
                  <a:pt x="20103592" y="11309057"/>
                </a:lnTo>
                <a:close/>
              </a:path>
            </a:pathLst>
          </a:custGeom>
          <a:solidFill>
            <a:srgbClr val="ECE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3667" y="4809744"/>
            <a:ext cx="9102852" cy="364845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57250" y="1245869"/>
            <a:ext cx="10844530" cy="12630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5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05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9350"/>
          </a:xfrm>
          <a:custGeom>
            <a:avLst/>
            <a:gdLst/>
            <a:ahLst/>
            <a:cxnLst/>
            <a:rect l="l" t="t" r="r" b="b"/>
            <a:pathLst>
              <a:path w="20104100" h="11309350">
                <a:moveTo>
                  <a:pt x="20103592" y="11309057"/>
                </a:moveTo>
                <a:lnTo>
                  <a:pt x="0" y="11309057"/>
                </a:lnTo>
                <a:lnTo>
                  <a:pt x="0" y="0"/>
                </a:lnTo>
                <a:lnTo>
                  <a:pt x="20103592" y="0"/>
                </a:lnTo>
                <a:lnTo>
                  <a:pt x="20103592" y="11309057"/>
                </a:lnTo>
                <a:close/>
              </a:path>
            </a:pathLst>
          </a:custGeom>
          <a:solidFill>
            <a:srgbClr val="ECEB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2621" y="139013"/>
            <a:ext cx="18078856" cy="1733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78483" y="2409913"/>
            <a:ext cx="8724265" cy="7860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5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26" Type="http://schemas.openxmlformats.org/officeDocument/2006/relationships/image" Target="../media/image41.png"/><Relationship Id="rId21" Type="http://schemas.openxmlformats.org/officeDocument/2006/relationships/image" Target="../media/image36.png"/><Relationship Id="rId34" Type="http://schemas.openxmlformats.org/officeDocument/2006/relationships/image" Target="../media/image49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5" Type="http://schemas.openxmlformats.org/officeDocument/2006/relationships/image" Target="../media/image40.png"/><Relationship Id="rId33" Type="http://schemas.openxmlformats.org/officeDocument/2006/relationships/image" Target="../media/image48.png"/><Relationship Id="rId2" Type="http://schemas.openxmlformats.org/officeDocument/2006/relationships/image" Target="../media/image17.jpg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29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24" Type="http://schemas.openxmlformats.org/officeDocument/2006/relationships/image" Target="../media/image39.png"/><Relationship Id="rId32" Type="http://schemas.openxmlformats.org/officeDocument/2006/relationships/image" Target="../media/image47.png"/><Relationship Id="rId37" Type="http://schemas.openxmlformats.org/officeDocument/2006/relationships/image" Target="../media/image52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23" Type="http://schemas.openxmlformats.org/officeDocument/2006/relationships/image" Target="../media/image38.png"/><Relationship Id="rId28" Type="http://schemas.openxmlformats.org/officeDocument/2006/relationships/image" Target="../media/image43.png"/><Relationship Id="rId36" Type="http://schemas.openxmlformats.org/officeDocument/2006/relationships/image" Target="../media/image51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31" Type="http://schemas.openxmlformats.org/officeDocument/2006/relationships/image" Target="../media/image46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png"/><Relationship Id="rId27" Type="http://schemas.openxmlformats.org/officeDocument/2006/relationships/image" Target="../media/image42.png"/><Relationship Id="rId30" Type="http://schemas.openxmlformats.org/officeDocument/2006/relationships/image" Target="../media/image45.png"/><Relationship Id="rId35" Type="http://schemas.openxmlformats.org/officeDocument/2006/relationships/image" Target="../media/image50.png"/><Relationship Id="rId8" Type="http://schemas.openxmlformats.org/officeDocument/2006/relationships/image" Target="../media/image23.png"/><Relationship Id="rId3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gpt-open.ru/image-creation" TargetMode="External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0450" y="2733726"/>
            <a:ext cx="18211799" cy="2782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6000" dirty="0">
                <a:latin typeface="Arial"/>
                <a:cs typeface="Arial"/>
              </a:rPr>
              <a:t>5</a:t>
            </a:r>
            <a:r>
              <a:rPr sz="6000" spc="-40" dirty="0">
                <a:latin typeface="Arial"/>
                <a:cs typeface="Arial"/>
              </a:rPr>
              <a:t> </a:t>
            </a:r>
            <a:r>
              <a:rPr sz="6000" spc="-20" dirty="0">
                <a:latin typeface="Arial"/>
                <a:cs typeface="Arial"/>
              </a:rPr>
              <a:t>дәріс</a:t>
            </a:r>
          </a:p>
          <a:p>
            <a:pPr algn="ctr"/>
            <a:r>
              <a:rPr sz="6000" spc="-20" dirty="0">
                <a:latin typeface="Arial"/>
                <a:cs typeface="Arial"/>
              </a:rPr>
              <a:t>ЖИ </a:t>
            </a:r>
            <a:r>
              <a:rPr sz="6000" spc="-20" dirty="0" err="1">
                <a:latin typeface="Arial"/>
                <a:cs typeface="Arial"/>
              </a:rPr>
              <a:t>модельдерін</a:t>
            </a:r>
            <a:r>
              <a:rPr lang="kk-KZ" sz="6000" spc="-20" dirty="0">
                <a:latin typeface="Arial"/>
                <a:cs typeface="Arial"/>
              </a:rPr>
              <a:t>е үшін</a:t>
            </a:r>
            <a:br>
              <a:rPr lang="kk-KZ" sz="6000" spc="-20" dirty="0">
                <a:latin typeface="Arial"/>
                <a:cs typeface="Arial"/>
              </a:rPr>
            </a:br>
            <a:r>
              <a:rPr lang="kk-KZ" sz="6000" spc="-20" dirty="0">
                <a:latin typeface="Arial"/>
                <a:cs typeface="Arial"/>
              </a:rPr>
              <a:t> </a:t>
            </a:r>
            <a:r>
              <a:rPr sz="6000" spc="-20" dirty="0" err="1">
                <a:latin typeface="Arial"/>
                <a:cs typeface="Arial"/>
              </a:rPr>
              <a:t>сұра</a:t>
            </a:r>
            <a:r>
              <a:rPr lang="kk-KZ" sz="6000" spc="-20" dirty="0">
                <a:latin typeface="Arial"/>
                <a:cs typeface="Arial"/>
              </a:rPr>
              <a:t>ныстарды </a:t>
            </a:r>
            <a:r>
              <a:rPr lang="ru-RU" sz="6000" spc="-20" dirty="0" err="1">
                <a:latin typeface="Arial"/>
                <a:cs typeface="Arial"/>
              </a:rPr>
              <a:t>тиімді</a:t>
            </a:r>
            <a:r>
              <a:rPr lang="kk-KZ" sz="6000" spc="-20" dirty="0">
                <a:latin typeface="Arial"/>
                <a:cs typeface="Arial"/>
              </a:rPr>
              <a:t> құрау</a:t>
            </a:r>
            <a:endParaRPr sz="6000" spc="-2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23008" y="220471"/>
            <a:ext cx="1917064" cy="627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5" dirty="0"/>
              <a:t>Мысал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18104" y="1082039"/>
              <a:ext cx="12908280" cy="100187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43656" y="1191767"/>
              <a:ext cx="12455652" cy="958291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62987" y="142697"/>
            <a:ext cx="1917064" cy="627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5" dirty="0"/>
              <a:t>Мысал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18104" y="1005839"/>
              <a:ext cx="12972288" cy="100584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42132" y="1117092"/>
              <a:ext cx="12522708" cy="961796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62987" y="259448"/>
            <a:ext cx="1917064" cy="627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5" dirty="0"/>
              <a:t>Мысал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25823" y="1377695"/>
              <a:ext cx="12251436" cy="971854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36135" y="1482851"/>
              <a:ext cx="11832335" cy="929944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289" y="811758"/>
            <a:ext cx="9438640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0" spc="-145" dirty="0">
                <a:latin typeface="Arial"/>
                <a:cs typeface="Arial"/>
              </a:rPr>
              <a:t>Сұраныстың</a:t>
            </a:r>
            <a:r>
              <a:rPr sz="7000" spc="-290" dirty="0">
                <a:latin typeface="Arial"/>
                <a:cs typeface="Arial"/>
              </a:rPr>
              <a:t> </a:t>
            </a:r>
            <a:r>
              <a:rPr sz="7000" spc="-90" dirty="0">
                <a:latin typeface="Arial"/>
                <a:cs typeface="Arial"/>
              </a:rPr>
              <a:t>мақсаты</a:t>
            </a:r>
            <a:endParaRPr sz="7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3289" y="2181654"/>
            <a:ext cx="14483080" cy="6402070"/>
          </a:xfrm>
          <a:prstGeom prst="rect">
            <a:avLst/>
          </a:prstGeom>
        </p:spPr>
        <p:txBody>
          <a:bodyPr vert="horz" wrap="square" lIns="0" tIns="2546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5"/>
              </a:spcBef>
            </a:pPr>
            <a:r>
              <a:rPr sz="3950" b="1" spc="-10" dirty="0">
                <a:latin typeface="Arial"/>
                <a:cs typeface="Arial"/>
              </a:rPr>
              <a:t>Контекстті</a:t>
            </a:r>
            <a:r>
              <a:rPr sz="3950" b="1" spc="-204" dirty="0">
                <a:latin typeface="Arial"/>
                <a:cs typeface="Arial"/>
              </a:rPr>
              <a:t> </a:t>
            </a:r>
            <a:r>
              <a:rPr sz="3950" b="1" spc="-10" dirty="0">
                <a:latin typeface="Arial"/>
                <a:cs typeface="Arial"/>
              </a:rPr>
              <a:t>түсінігі:</a:t>
            </a:r>
            <a:endParaRPr sz="3950">
              <a:latin typeface="Arial"/>
              <a:cs typeface="Arial"/>
            </a:endParaRPr>
          </a:p>
          <a:p>
            <a:pPr marL="1018540" marR="1061085" indent="-502920">
              <a:lnSpc>
                <a:spcPct val="80000"/>
              </a:lnSpc>
              <a:spcBef>
                <a:spcPts val="4200"/>
              </a:spcBef>
              <a:buSzPct val="122784"/>
              <a:buChar char="•"/>
              <a:tabLst>
                <a:tab pos="1018540" algn="l"/>
              </a:tabLst>
            </a:pPr>
            <a:r>
              <a:rPr sz="3950" spc="-40" dirty="0">
                <a:latin typeface="Trebuchet MS"/>
                <a:cs typeface="Trebuchet MS"/>
              </a:rPr>
              <a:t>Ма</a:t>
            </a:r>
            <a:r>
              <a:rPr sz="3950" spc="-40" dirty="0">
                <a:latin typeface="Microsoft Sans Serif"/>
                <a:cs typeface="Microsoft Sans Serif"/>
              </a:rPr>
              <a:t>қ</a:t>
            </a:r>
            <a:r>
              <a:rPr sz="3950" spc="-40" dirty="0">
                <a:latin typeface="Trebuchet MS"/>
                <a:cs typeface="Trebuchet MS"/>
              </a:rPr>
              <a:t>сатты</a:t>
            </a:r>
            <a:r>
              <a:rPr sz="3950" spc="-250" dirty="0">
                <a:latin typeface="Trebuchet MS"/>
                <a:cs typeface="Trebuchet MS"/>
              </a:rPr>
              <a:t> </a:t>
            </a:r>
            <a:r>
              <a:rPr sz="3950" spc="-30" dirty="0">
                <a:latin typeface="Trebuchet MS"/>
                <a:cs typeface="Trebuchet MS"/>
              </a:rPr>
              <a:t>аны</a:t>
            </a:r>
            <a:r>
              <a:rPr sz="3950" spc="-30" dirty="0">
                <a:latin typeface="Microsoft Sans Serif"/>
                <a:cs typeface="Microsoft Sans Serif"/>
              </a:rPr>
              <a:t>қ</a:t>
            </a:r>
            <a:r>
              <a:rPr sz="3950" spc="-105" dirty="0">
                <a:latin typeface="Microsoft Sans Serif"/>
                <a:cs typeface="Microsoft Sans Serif"/>
              </a:rPr>
              <a:t> </a:t>
            </a:r>
            <a:r>
              <a:rPr sz="3950" dirty="0">
                <a:latin typeface="Trebuchet MS"/>
                <a:cs typeface="Trebuchet MS"/>
              </a:rPr>
              <a:t>к</a:t>
            </a:r>
            <a:r>
              <a:rPr sz="3950" dirty="0">
                <a:latin typeface="Microsoft Sans Serif"/>
                <a:cs typeface="Microsoft Sans Serif"/>
              </a:rPr>
              <a:t>ө</a:t>
            </a:r>
            <a:r>
              <a:rPr sz="3950" dirty="0">
                <a:latin typeface="Trebuchet MS"/>
                <a:cs typeface="Trebuchet MS"/>
              </a:rPr>
              <a:t>рсеті</a:t>
            </a:r>
            <a:r>
              <a:rPr sz="3950" dirty="0">
                <a:latin typeface="Microsoft Sans Serif"/>
                <a:cs typeface="Microsoft Sans Serif"/>
              </a:rPr>
              <a:t>ң</a:t>
            </a:r>
            <a:r>
              <a:rPr sz="3950" dirty="0">
                <a:latin typeface="Trebuchet MS"/>
                <a:cs typeface="Trebuchet MS"/>
              </a:rPr>
              <a:t>із</a:t>
            </a:r>
            <a:r>
              <a:rPr sz="3950" spc="-24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(мысалы,</a:t>
            </a:r>
            <a:r>
              <a:rPr sz="3950" spc="-25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мазм</a:t>
            </a:r>
            <a:r>
              <a:rPr sz="3950" dirty="0">
                <a:latin typeface="Microsoft Sans Serif"/>
                <a:cs typeface="Microsoft Sans Serif"/>
              </a:rPr>
              <a:t>ұ</a:t>
            </a:r>
            <a:r>
              <a:rPr sz="3950" dirty="0">
                <a:latin typeface="Trebuchet MS"/>
                <a:cs typeface="Trebuchet MS"/>
              </a:rPr>
              <a:t>нды</a:t>
            </a:r>
            <a:r>
              <a:rPr sz="3950" spc="-245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жасау, </a:t>
            </a:r>
            <a:r>
              <a:rPr sz="3950" dirty="0">
                <a:latin typeface="Trebuchet MS"/>
                <a:cs typeface="Trebuchet MS"/>
              </a:rPr>
              <a:t>болжау</a:t>
            </a:r>
            <a:r>
              <a:rPr sz="3950" spc="-204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немесе</a:t>
            </a:r>
            <a:r>
              <a:rPr sz="3950" spc="-204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деректерді</a:t>
            </a:r>
            <a:r>
              <a:rPr sz="3950" spc="-200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талдау).</a:t>
            </a:r>
            <a:endParaRPr sz="39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3500"/>
              </a:spcBef>
            </a:pPr>
            <a:r>
              <a:rPr sz="3950" b="1" dirty="0">
                <a:latin typeface="Arial"/>
                <a:cs typeface="Arial"/>
              </a:rPr>
              <a:t>Дәлдікке</a:t>
            </a:r>
            <a:r>
              <a:rPr sz="3950" b="1" spc="-229" dirty="0">
                <a:latin typeface="Arial"/>
                <a:cs typeface="Arial"/>
              </a:rPr>
              <a:t> </a:t>
            </a:r>
            <a:r>
              <a:rPr sz="3950" b="1" spc="-10" dirty="0">
                <a:latin typeface="Arial"/>
                <a:cs typeface="Arial"/>
              </a:rPr>
              <a:t>жету:</a:t>
            </a:r>
            <a:endParaRPr sz="3950">
              <a:latin typeface="Arial"/>
              <a:cs typeface="Arial"/>
            </a:endParaRPr>
          </a:p>
          <a:p>
            <a:pPr marL="1016000" indent="-500380">
              <a:lnSpc>
                <a:spcPct val="100000"/>
              </a:lnSpc>
              <a:spcBef>
                <a:spcPts val="3035"/>
              </a:spcBef>
              <a:buSzPct val="122784"/>
              <a:buChar char="•"/>
              <a:tabLst>
                <a:tab pos="1016000" algn="l"/>
              </a:tabLst>
            </a:pPr>
            <a:r>
              <a:rPr sz="3950" dirty="0">
                <a:latin typeface="Trebuchet MS"/>
                <a:cs typeface="Trebuchet MS"/>
              </a:rPr>
              <a:t>С</a:t>
            </a:r>
            <a:r>
              <a:rPr sz="3950" dirty="0">
                <a:latin typeface="Microsoft Sans Serif"/>
                <a:cs typeface="Microsoft Sans Serif"/>
              </a:rPr>
              <a:t>ұ</a:t>
            </a:r>
            <a:r>
              <a:rPr sz="3950" dirty="0">
                <a:latin typeface="Trebuchet MS"/>
                <a:cs typeface="Trebuchet MS"/>
              </a:rPr>
              <a:t>рау</a:t>
            </a:r>
            <a:r>
              <a:rPr sz="3950" spc="-190" dirty="0">
                <a:latin typeface="Trebuchet MS"/>
                <a:cs typeface="Trebuchet MS"/>
              </a:rPr>
              <a:t> </a:t>
            </a:r>
            <a:r>
              <a:rPr sz="3950" spc="-55" dirty="0">
                <a:latin typeface="Trebuchet MS"/>
                <a:cs typeface="Trebuchet MS"/>
              </a:rPr>
              <a:t>на</a:t>
            </a:r>
            <a:r>
              <a:rPr sz="3950" spc="-55" dirty="0">
                <a:latin typeface="Microsoft Sans Serif"/>
                <a:cs typeface="Microsoft Sans Serif"/>
              </a:rPr>
              <a:t>қ</a:t>
            </a:r>
            <a:r>
              <a:rPr sz="3950" spc="-55" dirty="0">
                <a:latin typeface="Trebuchet MS"/>
                <a:cs typeface="Trebuchet MS"/>
              </a:rPr>
              <a:t>ты</a:t>
            </a:r>
            <a:r>
              <a:rPr sz="3950" spc="-19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ж</a:t>
            </a:r>
            <a:r>
              <a:rPr sz="3950" dirty="0">
                <a:latin typeface="Microsoft Sans Serif"/>
                <a:cs typeface="Microsoft Sans Serif"/>
              </a:rPr>
              <a:t>ә</a:t>
            </a:r>
            <a:r>
              <a:rPr sz="3950" dirty="0">
                <a:latin typeface="Trebuchet MS"/>
                <a:cs typeface="Trebuchet MS"/>
              </a:rPr>
              <a:t>не</a:t>
            </a:r>
            <a:r>
              <a:rPr sz="3950" spc="-19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ма</a:t>
            </a:r>
            <a:r>
              <a:rPr sz="3950" dirty="0">
                <a:latin typeface="Microsoft Sans Serif"/>
                <a:cs typeface="Microsoft Sans Serif"/>
              </a:rPr>
              <a:t>ң</a:t>
            </a:r>
            <a:r>
              <a:rPr sz="3950" dirty="0">
                <a:latin typeface="Trebuchet MS"/>
                <a:cs typeface="Trebuchet MS"/>
              </a:rPr>
              <a:t>ызды</a:t>
            </a:r>
            <a:r>
              <a:rPr sz="3950" spc="-195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м</a:t>
            </a:r>
            <a:r>
              <a:rPr sz="3950" spc="-10" dirty="0">
                <a:latin typeface="Microsoft Sans Serif"/>
                <a:cs typeface="Microsoft Sans Serif"/>
              </a:rPr>
              <a:t>ә</a:t>
            </a:r>
            <a:r>
              <a:rPr sz="3950" spc="-10" dirty="0">
                <a:latin typeface="Trebuchet MS"/>
                <a:cs typeface="Trebuchet MS"/>
              </a:rPr>
              <a:t>ліметтерді</a:t>
            </a:r>
            <a:r>
              <a:rPr sz="3950" spc="-190" dirty="0">
                <a:latin typeface="Trebuchet MS"/>
                <a:cs typeface="Trebuchet MS"/>
              </a:rPr>
              <a:t> </a:t>
            </a:r>
            <a:r>
              <a:rPr sz="3950" spc="-45" dirty="0">
                <a:latin typeface="Microsoft Sans Serif"/>
                <a:cs typeface="Microsoft Sans Serif"/>
              </a:rPr>
              <a:t>қ</a:t>
            </a:r>
            <a:r>
              <a:rPr sz="3950" spc="-45" dirty="0">
                <a:latin typeface="Trebuchet MS"/>
                <a:cs typeface="Trebuchet MS"/>
              </a:rPr>
              <a:t>амтуы</a:t>
            </a:r>
            <a:r>
              <a:rPr sz="3950" spc="-190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керек.</a:t>
            </a:r>
            <a:endParaRPr sz="39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3065"/>
              </a:spcBef>
            </a:pPr>
            <a:r>
              <a:rPr sz="3950" b="1" spc="-20" dirty="0">
                <a:latin typeface="Arial"/>
                <a:cs typeface="Arial"/>
              </a:rPr>
              <a:t>Қайталанатын</a:t>
            </a:r>
            <a:r>
              <a:rPr sz="3950" b="1" spc="-180" dirty="0">
                <a:latin typeface="Arial"/>
                <a:cs typeface="Arial"/>
              </a:rPr>
              <a:t> </a:t>
            </a:r>
            <a:r>
              <a:rPr sz="3950" b="1" dirty="0">
                <a:latin typeface="Arial"/>
                <a:cs typeface="Arial"/>
              </a:rPr>
              <a:t>нәтиже</a:t>
            </a:r>
            <a:r>
              <a:rPr sz="3950" b="1" spc="-180" dirty="0">
                <a:latin typeface="Arial"/>
                <a:cs typeface="Arial"/>
              </a:rPr>
              <a:t> </a:t>
            </a:r>
            <a:r>
              <a:rPr sz="3950" b="1" spc="-10" dirty="0">
                <a:latin typeface="Arial"/>
                <a:cs typeface="Arial"/>
              </a:rPr>
              <a:t>алыңыз:</a:t>
            </a:r>
            <a:endParaRPr sz="3950">
              <a:latin typeface="Arial"/>
              <a:cs typeface="Arial"/>
            </a:endParaRPr>
          </a:p>
          <a:p>
            <a:pPr marL="1016635" indent="-501015">
              <a:lnSpc>
                <a:spcPct val="100000"/>
              </a:lnSpc>
              <a:spcBef>
                <a:spcPts val="3035"/>
              </a:spcBef>
              <a:buSzPct val="122784"/>
              <a:buChar char="•"/>
              <a:tabLst>
                <a:tab pos="1016635" algn="l"/>
              </a:tabLst>
            </a:pPr>
            <a:r>
              <a:rPr sz="3950" spc="-25" dirty="0">
                <a:latin typeface="Trebuchet MS"/>
                <a:cs typeface="Trebuchet MS"/>
              </a:rPr>
              <a:t>Н</a:t>
            </a:r>
            <a:r>
              <a:rPr sz="3950" spc="-25" dirty="0">
                <a:latin typeface="Microsoft Sans Serif"/>
                <a:cs typeface="Microsoft Sans Serif"/>
              </a:rPr>
              <a:t>ұ</a:t>
            </a:r>
            <a:r>
              <a:rPr sz="3950" spc="-25" dirty="0">
                <a:latin typeface="Trebuchet MS"/>
                <a:cs typeface="Trebuchet MS"/>
              </a:rPr>
              <a:t>с</a:t>
            </a:r>
            <a:r>
              <a:rPr sz="3950" spc="-25" dirty="0">
                <a:latin typeface="Microsoft Sans Serif"/>
                <a:cs typeface="Microsoft Sans Serif"/>
              </a:rPr>
              <a:t>қ</a:t>
            </a:r>
            <a:r>
              <a:rPr sz="3950" spc="-25" dirty="0">
                <a:latin typeface="Trebuchet MS"/>
                <a:cs typeface="Trebuchet MS"/>
              </a:rPr>
              <a:t>аулар</a:t>
            </a:r>
            <a:r>
              <a:rPr sz="3950" spc="-170" dirty="0">
                <a:latin typeface="Trebuchet MS"/>
                <a:cs typeface="Trebuchet MS"/>
              </a:rPr>
              <a:t> </a:t>
            </a:r>
            <a:r>
              <a:rPr sz="3950" spc="-30" dirty="0">
                <a:latin typeface="Microsoft Sans Serif"/>
                <a:cs typeface="Microsoft Sans Serif"/>
              </a:rPr>
              <a:t>қ</a:t>
            </a:r>
            <a:r>
              <a:rPr sz="3950" spc="-30" dirty="0">
                <a:latin typeface="Trebuchet MS"/>
                <a:cs typeface="Trebuchet MS"/>
              </a:rPr>
              <a:t>арапайым</a:t>
            </a:r>
            <a:r>
              <a:rPr sz="3950" spc="-16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ж</a:t>
            </a:r>
            <a:r>
              <a:rPr sz="3950" dirty="0">
                <a:latin typeface="Microsoft Sans Serif"/>
                <a:cs typeface="Microsoft Sans Serif"/>
              </a:rPr>
              <a:t>ә</a:t>
            </a:r>
            <a:r>
              <a:rPr sz="3950" dirty="0">
                <a:latin typeface="Trebuchet MS"/>
                <a:cs typeface="Trebuchet MS"/>
              </a:rPr>
              <a:t>не</a:t>
            </a:r>
            <a:r>
              <a:rPr sz="3950" spc="-16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орындау</a:t>
            </a:r>
            <a:r>
              <a:rPr sz="3950" dirty="0">
                <a:latin typeface="Microsoft Sans Serif"/>
                <a:cs typeface="Microsoft Sans Serif"/>
              </a:rPr>
              <a:t>ғ</a:t>
            </a:r>
            <a:r>
              <a:rPr sz="3950" dirty="0">
                <a:latin typeface="Trebuchet MS"/>
                <a:cs typeface="Trebuchet MS"/>
              </a:rPr>
              <a:t>а</a:t>
            </a:r>
            <a:r>
              <a:rPr sz="3950" spc="-16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о</a:t>
            </a:r>
            <a:r>
              <a:rPr sz="3950" dirty="0">
                <a:latin typeface="Microsoft Sans Serif"/>
                <a:cs typeface="Microsoft Sans Serif"/>
              </a:rPr>
              <a:t>ң</a:t>
            </a:r>
            <a:r>
              <a:rPr sz="3950" dirty="0">
                <a:latin typeface="Trebuchet MS"/>
                <a:cs typeface="Trebuchet MS"/>
              </a:rPr>
              <a:t>ай</a:t>
            </a:r>
            <a:r>
              <a:rPr sz="3950" spc="-16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болуы</a:t>
            </a:r>
            <a:r>
              <a:rPr sz="3950" spc="-165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керек.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4915" y="-46990"/>
            <a:ext cx="12518390" cy="2158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7000" spc="-25" dirty="0">
                <a:latin typeface="Arial"/>
                <a:cs typeface="Arial"/>
              </a:rPr>
              <a:t>Сұрауларды</a:t>
            </a:r>
            <a:r>
              <a:rPr sz="7000" spc="-445" dirty="0">
                <a:latin typeface="Arial"/>
                <a:cs typeface="Arial"/>
              </a:rPr>
              <a:t> </a:t>
            </a:r>
            <a:r>
              <a:rPr sz="7000" dirty="0">
                <a:latin typeface="Arial"/>
                <a:cs typeface="Arial"/>
              </a:rPr>
              <a:t>құрудың</a:t>
            </a:r>
            <a:r>
              <a:rPr sz="7000" spc="-440" dirty="0">
                <a:latin typeface="Arial"/>
                <a:cs typeface="Arial"/>
              </a:rPr>
              <a:t> </a:t>
            </a:r>
            <a:r>
              <a:rPr sz="7000" spc="-10" dirty="0">
                <a:latin typeface="Arial"/>
                <a:cs typeface="Arial"/>
              </a:rPr>
              <a:t>негізгі принциптері</a:t>
            </a:r>
            <a:endParaRPr sz="7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31265" y="2039557"/>
            <a:ext cx="15781655" cy="8180070"/>
          </a:xfrm>
          <a:prstGeom prst="rect">
            <a:avLst/>
          </a:prstGeom>
        </p:spPr>
        <p:txBody>
          <a:bodyPr vert="horz" wrap="square" lIns="0" tIns="204470" rIns="0" bIns="0" rtlCol="0">
            <a:spAutoFit/>
          </a:bodyPr>
          <a:lstStyle/>
          <a:p>
            <a:pPr marL="440690" indent="-427990">
              <a:lnSpc>
                <a:spcPct val="100000"/>
              </a:lnSpc>
              <a:spcBef>
                <a:spcPts val="1610"/>
              </a:spcBef>
              <a:buAutoNum type="arabicPeriod"/>
              <a:tabLst>
                <a:tab pos="440690" algn="l"/>
              </a:tabLst>
            </a:pPr>
            <a:r>
              <a:rPr sz="3600" b="1" spc="-10" dirty="0">
                <a:latin typeface="Arial"/>
                <a:cs typeface="Arial"/>
              </a:rPr>
              <a:t>Құрылымы:</a:t>
            </a:r>
            <a:endParaRPr sz="3600">
              <a:latin typeface="Arial"/>
              <a:cs typeface="Arial"/>
            </a:endParaRPr>
          </a:p>
          <a:p>
            <a:pPr marL="899794" lvl="1" indent="-384175">
              <a:lnSpc>
                <a:spcPct val="100000"/>
              </a:lnSpc>
              <a:spcBef>
                <a:spcPts val="2635"/>
              </a:spcBef>
              <a:buSzPct val="122222"/>
              <a:buChar char="•"/>
              <a:tabLst>
                <a:tab pos="899794" algn="l"/>
              </a:tabLst>
            </a:pPr>
            <a:r>
              <a:rPr sz="3600" dirty="0">
                <a:latin typeface="Trebuchet MS"/>
                <a:cs typeface="Trebuchet MS"/>
              </a:rPr>
              <a:t>Командаларды</a:t>
            </a:r>
            <a:r>
              <a:rPr sz="3600" spc="-145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немесе</a:t>
            </a:r>
            <a:r>
              <a:rPr sz="3600" spc="-140" dirty="0">
                <a:latin typeface="Trebuchet MS"/>
                <a:cs typeface="Trebuchet MS"/>
              </a:rPr>
              <a:t> </a:t>
            </a:r>
            <a:r>
              <a:rPr sz="3600" spc="-30" dirty="0">
                <a:latin typeface="Trebuchet MS"/>
                <a:cs typeface="Trebuchet MS"/>
              </a:rPr>
              <a:t>с</a:t>
            </a:r>
            <a:r>
              <a:rPr sz="3600" spc="-30" dirty="0">
                <a:latin typeface="Microsoft Sans Serif"/>
                <a:cs typeface="Microsoft Sans Serif"/>
              </a:rPr>
              <a:t>ұ</a:t>
            </a:r>
            <a:r>
              <a:rPr sz="3600" spc="-30" dirty="0">
                <a:latin typeface="Trebuchet MS"/>
                <a:cs typeface="Trebuchet MS"/>
              </a:rPr>
              <a:t>ра</a:t>
            </a:r>
            <a:r>
              <a:rPr sz="3600" spc="-30" dirty="0">
                <a:latin typeface="Microsoft Sans Serif"/>
                <a:cs typeface="Microsoft Sans Serif"/>
              </a:rPr>
              <a:t>қ</a:t>
            </a:r>
            <a:r>
              <a:rPr sz="3600" spc="-30" dirty="0">
                <a:latin typeface="Trebuchet MS"/>
                <a:cs typeface="Trebuchet MS"/>
              </a:rPr>
              <a:t>тарды</a:t>
            </a:r>
            <a:r>
              <a:rPr sz="3600" spc="-140" dirty="0">
                <a:latin typeface="Trebuchet MS"/>
                <a:cs typeface="Trebuchet MS"/>
              </a:rPr>
              <a:t> </a:t>
            </a:r>
            <a:r>
              <a:rPr sz="3600" spc="-40" dirty="0">
                <a:latin typeface="Trebuchet MS"/>
                <a:cs typeface="Trebuchet MS"/>
              </a:rPr>
              <a:t>кезе</a:t>
            </a:r>
            <a:r>
              <a:rPr sz="3600" spc="-40" dirty="0">
                <a:latin typeface="Microsoft Sans Serif"/>
                <a:cs typeface="Microsoft Sans Serif"/>
              </a:rPr>
              <a:t>ң</a:t>
            </a:r>
            <a:r>
              <a:rPr sz="3600" spc="-40" dirty="0">
                <a:latin typeface="Trebuchet MS"/>
                <a:cs typeface="Trebuchet MS"/>
              </a:rPr>
              <a:t>-</a:t>
            </a:r>
            <a:r>
              <a:rPr sz="3600" dirty="0">
                <a:latin typeface="Trebuchet MS"/>
                <a:cs typeface="Trebuchet MS"/>
              </a:rPr>
              <a:t>кезе</a:t>
            </a:r>
            <a:r>
              <a:rPr sz="3600" dirty="0">
                <a:latin typeface="Microsoft Sans Serif"/>
                <a:cs typeface="Microsoft Sans Serif"/>
              </a:rPr>
              <a:t>ң</a:t>
            </a:r>
            <a:r>
              <a:rPr sz="3600" dirty="0">
                <a:latin typeface="Trebuchet MS"/>
                <a:cs typeface="Trebuchet MS"/>
              </a:rPr>
              <a:t>мен</a:t>
            </a:r>
            <a:r>
              <a:rPr sz="3600" spc="-140" dirty="0">
                <a:latin typeface="Trebuchet MS"/>
                <a:cs typeface="Trebuchet MS"/>
              </a:rPr>
              <a:t> </a:t>
            </a:r>
            <a:r>
              <a:rPr sz="3600" spc="-10" dirty="0">
                <a:latin typeface="Trebuchet MS"/>
                <a:cs typeface="Trebuchet MS"/>
              </a:rPr>
              <a:t>жазы</a:t>
            </a:r>
            <a:r>
              <a:rPr sz="3600" spc="-10" dirty="0">
                <a:latin typeface="Microsoft Sans Serif"/>
                <a:cs typeface="Microsoft Sans Serif"/>
              </a:rPr>
              <a:t>ң</a:t>
            </a:r>
            <a:r>
              <a:rPr sz="3600" spc="-10" dirty="0">
                <a:latin typeface="Trebuchet MS"/>
                <a:cs typeface="Trebuchet MS"/>
              </a:rPr>
              <a:t>ыз</a:t>
            </a:r>
            <a:endParaRPr sz="3600">
              <a:latin typeface="Trebuchet MS"/>
              <a:cs typeface="Trebuchet MS"/>
            </a:endParaRPr>
          </a:p>
          <a:p>
            <a:pPr marL="900430" marR="5080" lvl="1" indent="-384810">
              <a:lnSpc>
                <a:spcPct val="100000"/>
              </a:lnSpc>
              <a:spcBef>
                <a:spcPts val="2595"/>
              </a:spcBef>
              <a:buSzPct val="122222"/>
              <a:buChar char="•"/>
              <a:tabLst>
                <a:tab pos="900430" algn="l"/>
              </a:tabLst>
            </a:pPr>
            <a:r>
              <a:rPr sz="3600" dirty="0">
                <a:latin typeface="Trebuchet MS"/>
                <a:cs typeface="Trebuchet MS"/>
              </a:rPr>
              <a:t>Мысалы:</a:t>
            </a:r>
            <a:r>
              <a:rPr sz="3600" spc="-95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"Жасанды</a:t>
            </a:r>
            <a:r>
              <a:rPr sz="3600" spc="-90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интеллект</a:t>
            </a:r>
            <a:r>
              <a:rPr sz="3600" spc="-95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туралы</a:t>
            </a:r>
            <a:r>
              <a:rPr sz="3600" spc="-90" dirty="0">
                <a:latin typeface="Trebuchet MS"/>
                <a:cs typeface="Trebuchet MS"/>
              </a:rPr>
              <a:t> </a:t>
            </a:r>
            <a:r>
              <a:rPr sz="3600" spc="-40" dirty="0">
                <a:latin typeface="Trebuchet MS"/>
                <a:cs typeface="Trebuchet MS"/>
              </a:rPr>
              <a:t>ма</a:t>
            </a:r>
            <a:r>
              <a:rPr sz="3600" spc="-40" dirty="0">
                <a:latin typeface="Microsoft Sans Serif"/>
                <a:cs typeface="Microsoft Sans Serif"/>
              </a:rPr>
              <a:t>қ</a:t>
            </a:r>
            <a:r>
              <a:rPr sz="3600" spc="-40" dirty="0">
                <a:latin typeface="Trebuchet MS"/>
                <a:cs typeface="Trebuchet MS"/>
              </a:rPr>
              <a:t>ала</a:t>
            </a:r>
            <a:r>
              <a:rPr sz="3600" spc="-40" dirty="0">
                <a:latin typeface="Microsoft Sans Serif"/>
                <a:cs typeface="Microsoft Sans Serif"/>
              </a:rPr>
              <a:t>ғ</a:t>
            </a:r>
            <a:r>
              <a:rPr sz="3600" spc="-40" dirty="0">
                <a:latin typeface="Trebuchet MS"/>
                <a:cs typeface="Trebuchet MS"/>
              </a:rPr>
              <a:t>а</a:t>
            </a:r>
            <a:r>
              <a:rPr sz="3600" spc="-90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бес</a:t>
            </a:r>
            <a:r>
              <a:rPr sz="3600" spc="-90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мысал</a:t>
            </a:r>
            <a:r>
              <a:rPr sz="3600" spc="-90" dirty="0">
                <a:latin typeface="Trebuchet MS"/>
                <a:cs typeface="Trebuchet MS"/>
              </a:rPr>
              <a:t> </a:t>
            </a:r>
            <a:r>
              <a:rPr sz="3600" spc="-10" dirty="0">
                <a:latin typeface="Trebuchet MS"/>
                <a:cs typeface="Trebuchet MS"/>
              </a:rPr>
              <a:t>та</a:t>
            </a:r>
            <a:r>
              <a:rPr sz="3600" spc="-10" dirty="0">
                <a:latin typeface="Microsoft Sans Serif"/>
                <a:cs typeface="Microsoft Sans Serif"/>
              </a:rPr>
              <a:t>қ</a:t>
            </a:r>
            <a:r>
              <a:rPr sz="3600" spc="-10" dirty="0">
                <a:latin typeface="Trebuchet MS"/>
                <a:cs typeface="Trebuchet MS"/>
              </a:rPr>
              <a:t>ырыбын жаса</a:t>
            </a:r>
            <a:r>
              <a:rPr sz="3600" spc="-10" dirty="0">
                <a:latin typeface="Microsoft Sans Serif"/>
                <a:cs typeface="Microsoft Sans Serif"/>
              </a:rPr>
              <a:t>ң</a:t>
            </a:r>
            <a:r>
              <a:rPr sz="3600" spc="-10" dirty="0">
                <a:latin typeface="Trebuchet MS"/>
                <a:cs typeface="Trebuchet MS"/>
              </a:rPr>
              <a:t>ыз."</a:t>
            </a:r>
            <a:endParaRPr sz="3600">
              <a:latin typeface="Trebuchet MS"/>
              <a:cs typeface="Trebuchet MS"/>
            </a:endParaRPr>
          </a:p>
          <a:p>
            <a:pPr marL="440690" indent="-427990">
              <a:lnSpc>
                <a:spcPct val="100000"/>
              </a:lnSpc>
              <a:spcBef>
                <a:spcPts val="2265"/>
              </a:spcBef>
              <a:buAutoNum type="arabicPeriod"/>
              <a:tabLst>
                <a:tab pos="440690" algn="l"/>
              </a:tabLst>
            </a:pPr>
            <a:r>
              <a:rPr sz="3600" b="1" spc="-10" dirty="0">
                <a:latin typeface="Arial"/>
                <a:cs typeface="Arial"/>
              </a:rPr>
              <a:t>Формуланың</a:t>
            </a:r>
            <a:r>
              <a:rPr sz="3600" b="1" spc="-200" dirty="0">
                <a:latin typeface="Arial"/>
                <a:cs typeface="Arial"/>
              </a:rPr>
              <a:t> </a:t>
            </a:r>
            <a:r>
              <a:rPr sz="3600" b="1" spc="-10" dirty="0">
                <a:latin typeface="Arial"/>
                <a:cs typeface="Arial"/>
              </a:rPr>
              <a:t>дәлдігі:</a:t>
            </a:r>
            <a:endParaRPr sz="3600">
              <a:latin typeface="Arial"/>
              <a:cs typeface="Arial"/>
            </a:endParaRPr>
          </a:p>
          <a:p>
            <a:pPr marL="899794" lvl="1" indent="-384175">
              <a:lnSpc>
                <a:spcPct val="100000"/>
              </a:lnSpc>
              <a:spcBef>
                <a:spcPts val="2345"/>
              </a:spcBef>
              <a:buSzPct val="122222"/>
              <a:buChar char="•"/>
              <a:tabLst>
                <a:tab pos="899794" algn="l"/>
              </a:tabLst>
            </a:pPr>
            <a:r>
              <a:rPr sz="3600" spc="-20" dirty="0">
                <a:latin typeface="Trebuchet MS"/>
                <a:cs typeface="Trebuchet MS"/>
              </a:rPr>
              <a:t>Жалпы</a:t>
            </a:r>
            <a:r>
              <a:rPr sz="3600" spc="-185" dirty="0">
                <a:latin typeface="Trebuchet MS"/>
                <a:cs typeface="Trebuchet MS"/>
              </a:rPr>
              <a:t> </a:t>
            </a:r>
            <a:r>
              <a:rPr sz="3600" spc="-90" dirty="0">
                <a:latin typeface="Trebuchet MS"/>
                <a:cs typeface="Trebuchet MS"/>
              </a:rPr>
              <a:t>с</a:t>
            </a:r>
            <a:r>
              <a:rPr sz="3600" spc="-90" dirty="0">
                <a:latin typeface="Microsoft Sans Serif"/>
                <a:cs typeface="Microsoft Sans Serif"/>
              </a:rPr>
              <a:t>ұ</a:t>
            </a:r>
            <a:r>
              <a:rPr sz="3600" spc="-90" dirty="0">
                <a:latin typeface="Trebuchet MS"/>
                <a:cs typeface="Trebuchet MS"/>
              </a:rPr>
              <a:t>ра</a:t>
            </a:r>
            <a:r>
              <a:rPr sz="3600" spc="-90" dirty="0">
                <a:latin typeface="Microsoft Sans Serif"/>
                <a:cs typeface="Microsoft Sans Serif"/>
              </a:rPr>
              <a:t>қ</a:t>
            </a:r>
            <a:r>
              <a:rPr sz="3600" spc="-90" dirty="0">
                <a:latin typeface="Trebuchet MS"/>
                <a:cs typeface="Trebuchet MS"/>
              </a:rPr>
              <a:t>тардан</a:t>
            </a:r>
            <a:r>
              <a:rPr sz="3600" spc="-175" dirty="0">
                <a:latin typeface="Trebuchet MS"/>
                <a:cs typeface="Trebuchet MS"/>
              </a:rPr>
              <a:t> </a:t>
            </a:r>
            <a:r>
              <a:rPr sz="3600" spc="-90" dirty="0">
                <a:latin typeface="Trebuchet MS"/>
                <a:cs typeface="Trebuchet MS"/>
              </a:rPr>
              <a:t>аула</a:t>
            </a:r>
            <a:r>
              <a:rPr sz="3600" spc="-90" dirty="0">
                <a:latin typeface="Microsoft Sans Serif"/>
                <a:cs typeface="Microsoft Sans Serif"/>
              </a:rPr>
              <a:t>қ</a:t>
            </a:r>
            <a:r>
              <a:rPr sz="3600" spc="-50" dirty="0">
                <a:latin typeface="Microsoft Sans Serif"/>
                <a:cs typeface="Microsoft Sans Serif"/>
              </a:rPr>
              <a:t> </a:t>
            </a:r>
            <a:r>
              <a:rPr sz="3600" spc="-60" dirty="0">
                <a:latin typeface="Trebuchet MS"/>
                <a:cs typeface="Trebuchet MS"/>
              </a:rPr>
              <a:t>болы</a:t>
            </a:r>
            <a:r>
              <a:rPr sz="3600" spc="-60" dirty="0">
                <a:latin typeface="Microsoft Sans Serif"/>
                <a:cs typeface="Microsoft Sans Serif"/>
              </a:rPr>
              <a:t>ң</a:t>
            </a:r>
            <a:r>
              <a:rPr sz="3600" spc="-60" dirty="0">
                <a:latin typeface="Trebuchet MS"/>
                <a:cs typeface="Trebuchet MS"/>
              </a:rPr>
              <a:t>ыз</a:t>
            </a:r>
            <a:r>
              <a:rPr sz="3600" spc="-175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-</a:t>
            </a:r>
            <a:r>
              <a:rPr sz="3600" spc="-180" dirty="0">
                <a:latin typeface="Trebuchet MS"/>
                <a:cs typeface="Trebuchet MS"/>
              </a:rPr>
              <a:t> </a:t>
            </a:r>
            <a:r>
              <a:rPr sz="3600" spc="-90" dirty="0">
                <a:latin typeface="Trebuchet MS"/>
                <a:cs typeface="Trebuchet MS"/>
              </a:rPr>
              <a:t>с</a:t>
            </a:r>
            <a:r>
              <a:rPr sz="3600" spc="-90" dirty="0">
                <a:latin typeface="Microsoft Sans Serif"/>
                <a:cs typeface="Microsoft Sans Serif"/>
              </a:rPr>
              <a:t>ұ</a:t>
            </a:r>
            <a:r>
              <a:rPr sz="3600" spc="-90" dirty="0">
                <a:latin typeface="Trebuchet MS"/>
                <a:cs typeface="Trebuchet MS"/>
              </a:rPr>
              <a:t>ра</a:t>
            </a:r>
            <a:r>
              <a:rPr sz="3600" spc="-90" dirty="0">
                <a:latin typeface="Microsoft Sans Serif"/>
                <a:cs typeface="Microsoft Sans Serif"/>
              </a:rPr>
              <a:t>қ</a:t>
            </a:r>
            <a:r>
              <a:rPr sz="3600" spc="-90" dirty="0">
                <a:latin typeface="Trebuchet MS"/>
                <a:cs typeface="Trebuchet MS"/>
              </a:rPr>
              <a:t>тары</a:t>
            </a:r>
            <a:r>
              <a:rPr sz="3600" spc="-90" dirty="0">
                <a:latin typeface="Microsoft Sans Serif"/>
                <a:cs typeface="Microsoft Sans Serif"/>
              </a:rPr>
              <a:t>ң</a:t>
            </a:r>
            <a:r>
              <a:rPr sz="3600" spc="-90" dirty="0">
                <a:latin typeface="Trebuchet MS"/>
                <a:cs typeface="Trebuchet MS"/>
              </a:rPr>
              <a:t>ыз</a:t>
            </a:r>
            <a:r>
              <a:rPr sz="3600" spc="-90" dirty="0">
                <a:latin typeface="Microsoft Sans Serif"/>
                <a:cs typeface="Microsoft Sans Serif"/>
              </a:rPr>
              <a:t>ғ</a:t>
            </a:r>
            <a:r>
              <a:rPr sz="3600" spc="-90" dirty="0">
                <a:latin typeface="Trebuchet MS"/>
                <a:cs typeface="Trebuchet MS"/>
              </a:rPr>
              <a:t>а</a:t>
            </a:r>
            <a:r>
              <a:rPr sz="3600" spc="-180" dirty="0">
                <a:latin typeface="Trebuchet MS"/>
                <a:cs typeface="Trebuchet MS"/>
              </a:rPr>
              <a:t> </a:t>
            </a:r>
            <a:r>
              <a:rPr sz="3600" spc="-45" dirty="0">
                <a:latin typeface="Trebuchet MS"/>
                <a:cs typeface="Trebuchet MS"/>
              </a:rPr>
              <a:t>контекст</a:t>
            </a:r>
            <a:r>
              <a:rPr sz="3600" spc="-180" dirty="0">
                <a:latin typeface="Trebuchet MS"/>
                <a:cs typeface="Trebuchet MS"/>
              </a:rPr>
              <a:t> </a:t>
            </a:r>
            <a:r>
              <a:rPr sz="3600" spc="-10" dirty="0">
                <a:latin typeface="Microsoft Sans Serif"/>
                <a:cs typeface="Microsoft Sans Serif"/>
              </a:rPr>
              <a:t>қ</a:t>
            </a:r>
            <a:r>
              <a:rPr sz="3600" spc="-10" dirty="0">
                <a:latin typeface="Trebuchet MS"/>
                <a:cs typeface="Trebuchet MS"/>
              </a:rPr>
              <a:t>осы</a:t>
            </a:r>
            <a:r>
              <a:rPr sz="3600" spc="-10" dirty="0">
                <a:latin typeface="Microsoft Sans Serif"/>
                <a:cs typeface="Microsoft Sans Serif"/>
              </a:rPr>
              <a:t>ң</a:t>
            </a:r>
            <a:r>
              <a:rPr sz="3600" spc="-10" dirty="0">
                <a:latin typeface="Trebuchet MS"/>
                <a:cs typeface="Trebuchet MS"/>
              </a:rPr>
              <a:t>ыз</a:t>
            </a:r>
            <a:endParaRPr sz="3600">
              <a:latin typeface="Trebuchet MS"/>
              <a:cs typeface="Trebuchet MS"/>
            </a:endParaRPr>
          </a:p>
          <a:p>
            <a:pPr marL="900430" lvl="1" indent="-384810">
              <a:lnSpc>
                <a:spcPct val="100000"/>
              </a:lnSpc>
              <a:spcBef>
                <a:spcPts val="2265"/>
              </a:spcBef>
              <a:buSzPct val="122222"/>
              <a:buFont typeface="Microsoft Sans Serif"/>
              <a:buChar char="•"/>
              <a:tabLst>
                <a:tab pos="900430" algn="l"/>
              </a:tabLst>
            </a:pPr>
            <a:r>
              <a:rPr sz="3600" i="1" dirty="0">
                <a:latin typeface="Arial"/>
                <a:cs typeface="Arial"/>
              </a:rPr>
              <a:t>Мысалы:</a:t>
            </a:r>
            <a:r>
              <a:rPr sz="3600" i="1" spc="-135" dirty="0">
                <a:latin typeface="Arial"/>
                <a:cs typeface="Arial"/>
              </a:rPr>
              <a:t> </a:t>
            </a:r>
            <a:r>
              <a:rPr sz="3600" i="1" dirty="0">
                <a:latin typeface="Arial"/>
                <a:cs typeface="Arial"/>
              </a:rPr>
              <a:t>«Білім</a:t>
            </a:r>
            <a:r>
              <a:rPr sz="3600" i="1" spc="-125" dirty="0">
                <a:latin typeface="Arial"/>
                <a:cs typeface="Arial"/>
              </a:rPr>
              <a:t> </a:t>
            </a:r>
            <a:r>
              <a:rPr sz="3600" i="1" dirty="0">
                <a:latin typeface="Arial"/>
                <a:cs typeface="Arial"/>
              </a:rPr>
              <a:t>берудегі</a:t>
            </a:r>
            <a:r>
              <a:rPr sz="3600" i="1" spc="-130" dirty="0">
                <a:latin typeface="Arial"/>
                <a:cs typeface="Arial"/>
              </a:rPr>
              <a:t> </a:t>
            </a:r>
            <a:r>
              <a:rPr sz="3600" i="1" dirty="0">
                <a:latin typeface="Arial"/>
                <a:cs typeface="Arial"/>
              </a:rPr>
              <a:t>GPT</a:t>
            </a:r>
            <a:r>
              <a:rPr sz="3600" i="1" spc="-125" dirty="0">
                <a:latin typeface="Arial"/>
                <a:cs typeface="Arial"/>
              </a:rPr>
              <a:t> </a:t>
            </a:r>
            <a:r>
              <a:rPr sz="3600" i="1" dirty="0">
                <a:latin typeface="Arial"/>
                <a:cs typeface="Arial"/>
              </a:rPr>
              <a:t>үлгілерін</a:t>
            </a:r>
            <a:r>
              <a:rPr sz="3600" i="1" spc="-135" dirty="0">
                <a:latin typeface="Arial"/>
                <a:cs typeface="Arial"/>
              </a:rPr>
              <a:t> </a:t>
            </a:r>
            <a:r>
              <a:rPr sz="3600" i="1" dirty="0">
                <a:latin typeface="Arial"/>
                <a:cs typeface="Arial"/>
              </a:rPr>
              <a:t>қолдануды</a:t>
            </a:r>
            <a:r>
              <a:rPr sz="3600" i="1" spc="-125" dirty="0">
                <a:latin typeface="Arial"/>
                <a:cs typeface="Arial"/>
              </a:rPr>
              <a:t> </a:t>
            </a:r>
            <a:r>
              <a:rPr sz="3600" i="1" spc="-10" dirty="0">
                <a:latin typeface="Arial"/>
                <a:cs typeface="Arial"/>
              </a:rPr>
              <a:t>сипаттаңыз».</a:t>
            </a:r>
            <a:endParaRPr sz="3600">
              <a:latin typeface="Arial"/>
              <a:cs typeface="Arial"/>
            </a:endParaRPr>
          </a:p>
          <a:p>
            <a:pPr marL="440055" indent="-427355">
              <a:lnSpc>
                <a:spcPct val="100000"/>
              </a:lnSpc>
              <a:spcBef>
                <a:spcPts val="2300"/>
              </a:spcBef>
              <a:buAutoNum type="arabicPeriod"/>
              <a:tabLst>
                <a:tab pos="440055" algn="l"/>
              </a:tabLst>
            </a:pPr>
            <a:r>
              <a:rPr sz="3600" b="1" dirty="0">
                <a:latin typeface="Arial"/>
                <a:cs typeface="Arial"/>
              </a:rPr>
              <a:t>Мәтінмәнді</a:t>
            </a:r>
            <a:r>
              <a:rPr sz="3600" b="1" spc="-235" dirty="0">
                <a:latin typeface="Arial"/>
                <a:cs typeface="Arial"/>
              </a:rPr>
              <a:t> </a:t>
            </a:r>
            <a:r>
              <a:rPr sz="3600" b="1" spc="-10" dirty="0">
                <a:latin typeface="Arial"/>
                <a:cs typeface="Arial"/>
              </a:rPr>
              <a:t>пайдаланыңыз</a:t>
            </a:r>
            <a:endParaRPr sz="3600">
              <a:latin typeface="Arial"/>
              <a:cs typeface="Arial"/>
            </a:endParaRPr>
          </a:p>
          <a:p>
            <a:pPr marL="899794" lvl="1" indent="-384175">
              <a:lnSpc>
                <a:spcPct val="100000"/>
              </a:lnSpc>
              <a:spcBef>
                <a:spcPts val="2635"/>
              </a:spcBef>
              <a:buSzPct val="122222"/>
              <a:buChar char="•"/>
              <a:tabLst>
                <a:tab pos="899794" algn="l"/>
              </a:tabLst>
            </a:pPr>
            <a:r>
              <a:rPr sz="3600" spc="-40" dirty="0">
                <a:latin typeface="Trebuchet MS"/>
                <a:cs typeface="Trebuchet MS"/>
              </a:rPr>
              <a:t>С</a:t>
            </a:r>
            <a:r>
              <a:rPr sz="3600" spc="-40" dirty="0">
                <a:latin typeface="Microsoft Sans Serif"/>
                <a:cs typeface="Microsoft Sans Serif"/>
              </a:rPr>
              <a:t>ұ</a:t>
            </a:r>
            <a:r>
              <a:rPr sz="3600" spc="-40" dirty="0">
                <a:latin typeface="Trebuchet MS"/>
                <a:cs typeface="Trebuchet MS"/>
              </a:rPr>
              <a:t>ра</a:t>
            </a:r>
            <a:r>
              <a:rPr sz="3600" spc="-40" dirty="0">
                <a:latin typeface="Microsoft Sans Serif"/>
                <a:cs typeface="Microsoft Sans Serif"/>
              </a:rPr>
              <a:t>қ</a:t>
            </a:r>
            <a:r>
              <a:rPr sz="3600" spc="-40" dirty="0">
                <a:latin typeface="Trebuchet MS"/>
                <a:cs typeface="Trebuchet MS"/>
              </a:rPr>
              <a:t>тарды</a:t>
            </a:r>
            <a:r>
              <a:rPr sz="3600" spc="-235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тапсырманы</a:t>
            </a:r>
            <a:r>
              <a:rPr sz="3600" dirty="0">
                <a:latin typeface="Microsoft Sans Serif"/>
                <a:cs typeface="Microsoft Sans Serif"/>
              </a:rPr>
              <a:t>ң</a:t>
            </a:r>
            <a:r>
              <a:rPr sz="3600" spc="-110" dirty="0">
                <a:latin typeface="Microsoft Sans Serif"/>
                <a:cs typeface="Microsoft Sans Serif"/>
              </a:rPr>
              <a:t> </a:t>
            </a:r>
            <a:r>
              <a:rPr sz="3600" spc="-40" dirty="0">
                <a:latin typeface="Trebuchet MS"/>
                <a:cs typeface="Trebuchet MS"/>
              </a:rPr>
              <a:t>ма</a:t>
            </a:r>
            <a:r>
              <a:rPr sz="3600" spc="-40" dirty="0">
                <a:latin typeface="Microsoft Sans Serif"/>
                <a:cs typeface="Microsoft Sans Serif"/>
              </a:rPr>
              <a:t>қ</a:t>
            </a:r>
            <a:r>
              <a:rPr sz="3600" spc="-40" dirty="0">
                <a:latin typeface="Trebuchet MS"/>
                <a:cs typeface="Trebuchet MS"/>
              </a:rPr>
              <a:t>сатымен</a:t>
            </a:r>
            <a:r>
              <a:rPr sz="3600" spc="-229" dirty="0">
                <a:latin typeface="Trebuchet MS"/>
                <a:cs typeface="Trebuchet MS"/>
              </a:rPr>
              <a:t> </a:t>
            </a:r>
            <a:r>
              <a:rPr sz="3600" spc="-10" dirty="0">
                <a:latin typeface="Trebuchet MS"/>
                <a:cs typeface="Trebuchet MS"/>
              </a:rPr>
              <a:t>байланыстыры</a:t>
            </a:r>
            <a:r>
              <a:rPr sz="3600" spc="-10" dirty="0">
                <a:latin typeface="Microsoft Sans Serif"/>
                <a:cs typeface="Microsoft Sans Serif"/>
              </a:rPr>
              <a:t>ң</a:t>
            </a:r>
            <a:r>
              <a:rPr sz="3600" spc="-10" dirty="0">
                <a:latin typeface="Trebuchet MS"/>
                <a:cs typeface="Trebuchet MS"/>
              </a:rPr>
              <a:t>ыз.</a:t>
            </a:r>
            <a:endParaRPr sz="3600">
              <a:latin typeface="Trebuchet MS"/>
              <a:cs typeface="Trebuchet MS"/>
            </a:endParaRPr>
          </a:p>
          <a:p>
            <a:pPr marL="899794" lvl="1" indent="-384175">
              <a:lnSpc>
                <a:spcPct val="100000"/>
              </a:lnSpc>
              <a:spcBef>
                <a:spcPts val="2295"/>
              </a:spcBef>
              <a:buSzPct val="122222"/>
              <a:buChar char="•"/>
              <a:tabLst>
                <a:tab pos="899794" algn="l"/>
              </a:tabLst>
            </a:pPr>
            <a:r>
              <a:rPr sz="3600" dirty="0">
                <a:latin typeface="Trebuchet MS"/>
                <a:cs typeface="Trebuchet MS"/>
              </a:rPr>
              <a:t>Мысалдар</a:t>
            </a:r>
            <a:r>
              <a:rPr sz="3600" spc="-155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мен</a:t>
            </a:r>
            <a:r>
              <a:rPr sz="3600" spc="-150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контекст</a:t>
            </a:r>
            <a:r>
              <a:rPr sz="3600" spc="-155" dirty="0">
                <a:latin typeface="Trebuchet MS"/>
                <a:cs typeface="Trebuchet MS"/>
              </a:rPr>
              <a:t> </a:t>
            </a:r>
            <a:r>
              <a:rPr sz="3600" spc="-10" dirty="0">
                <a:latin typeface="Microsoft Sans Serif"/>
                <a:cs typeface="Microsoft Sans Serif"/>
              </a:rPr>
              <a:t>қ</a:t>
            </a:r>
            <a:r>
              <a:rPr sz="3600" spc="-10" dirty="0">
                <a:latin typeface="Trebuchet MS"/>
                <a:cs typeface="Trebuchet MS"/>
              </a:rPr>
              <a:t>осы</a:t>
            </a:r>
            <a:r>
              <a:rPr sz="3600" spc="-10" dirty="0">
                <a:latin typeface="Microsoft Sans Serif"/>
                <a:cs typeface="Microsoft Sans Serif"/>
              </a:rPr>
              <a:t>ң</a:t>
            </a:r>
            <a:r>
              <a:rPr sz="3600" spc="-10" dirty="0">
                <a:latin typeface="Trebuchet MS"/>
                <a:cs typeface="Trebuchet MS"/>
              </a:rPr>
              <a:t>ыз.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84809" rIns="0" bIns="0" rtlCol="0">
            <a:spAutoFit/>
          </a:bodyPr>
          <a:lstStyle/>
          <a:p>
            <a:pPr marL="22860">
              <a:lnSpc>
                <a:spcPct val="100000"/>
              </a:lnSpc>
              <a:spcBef>
                <a:spcPts val="95"/>
              </a:spcBef>
            </a:pPr>
            <a:r>
              <a:rPr sz="7000" spc="-215" dirty="0">
                <a:latin typeface="Arial"/>
                <a:cs typeface="Arial"/>
              </a:rPr>
              <a:t>Сұрау</a:t>
            </a:r>
            <a:r>
              <a:rPr sz="7000" spc="-470" dirty="0">
                <a:latin typeface="Arial"/>
                <a:cs typeface="Arial"/>
              </a:rPr>
              <a:t> </a:t>
            </a:r>
            <a:r>
              <a:rPr sz="7000" spc="-204" dirty="0">
                <a:latin typeface="Arial"/>
                <a:cs typeface="Arial"/>
              </a:rPr>
              <a:t>түрлері</a:t>
            </a:r>
            <a:endParaRPr sz="7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3289" y="2403411"/>
            <a:ext cx="13926185" cy="6662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92125" indent="-479425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492125" algn="l"/>
              </a:tabLst>
            </a:pPr>
            <a:r>
              <a:rPr sz="3400" b="1" spc="-10" dirty="0">
                <a:latin typeface="Arial"/>
                <a:cs typeface="Arial"/>
              </a:rPr>
              <a:t>Нұсқаулық:</a:t>
            </a:r>
            <a:endParaRPr sz="3400">
              <a:latin typeface="Arial"/>
              <a:cs typeface="Arial"/>
            </a:endParaRPr>
          </a:p>
          <a:p>
            <a:pPr marL="796925" lvl="1" indent="-281305">
              <a:lnSpc>
                <a:spcPct val="100000"/>
              </a:lnSpc>
              <a:spcBef>
                <a:spcPts val="2825"/>
              </a:spcBef>
              <a:buChar char="•"/>
              <a:tabLst>
                <a:tab pos="796925" algn="l"/>
              </a:tabLst>
            </a:pPr>
            <a:r>
              <a:rPr sz="3400" dirty="0">
                <a:latin typeface="Trebuchet MS"/>
                <a:cs typeface="Trebuchet MS"/>
              </a:rPr>
              <a:t>Мысал:</a:t>
            </a:r>
            <a:r>
              <a:rPr sz="3400" spc="-195" dirty="0">
                <a:latin typeface="Trebuchet MS"/>
                <a:cs typeface="Trebuchet MS"/>
              </a:rPr>
              <a:t> </a:t>
            </a:r>
            <a:r>
              <a:rPr sz="3400" spc="-35" dirty="0">
                <a:latin typeface="Trebuchet MS"/>
                <a:cs typeface="Trebuchet MS"/>
              </a:rPr>
              <a:t>«Машиналы</a:t>
            </a:r>
            <a:r>
              <a:rPr sz="3400" spc="-35" dirty="0">
                <a:latin typeface="Microsoft Sans Serif"/>
                <a:cs typeface="Microsoft Sans Serif"/>
              </a:rPr>
              <a:t>қ</a:t>
            </a:r>
            <a:r>
              <a:rPr sz="3400" spc="-70" dirty="0">
                <a:latin typeface="Microsoft Sans Serif"/>
                <a:cs typeface="Microsoft Sans Serif"/>
              </a:rPr>
              <a:t> </a:t>
            </a:r>
            <a:r>
              <a:rPr sz="3400" spc="-50" dirty="0">
                <a:latin typeface="Trebuchet MS"/>
                <a:cs typeface="Trebuchet MS"/>
              </a:rPr>
              <a:t>о</a:t>
            </a:r>
            <a:r>
              <a:rPr sz="3400" spc="-50" dirty="0">
                <a:latin typeface="Microsoft Sans Serif"/>
                <a:cs typeface="Microsoft Sans Serif"/>
              </a:rPr>
              <a:t>қ</a:t>
            </a:r>
            <a:r>
              <a:rPr sz="3400" spc="-50" dirty="0">
                <a:latin typeface="Trebuchet MS"/>
                <a:cs typeface="Trebuchet MS"/>
              </a:rPr>
              <a:t>ыту</a:t>
            </a:r>
            <a:r>
              <a:rPr sz="3400" spc="-190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бойынша</a:t>
            </a:r>
            <a:r>
              <a:rPr sz="3400" spc="-195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лекция</a:t>
            </a:r>
            <a:r>
              <a:rPr sz="3400" spc="-195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конспектісін</a:t>
            </a:r>
            <a:r>
              <a:rPr sz="3400" spc="-190" dirty="0">
                <a:latin typeface="Trebuchet MS"/>
                <a:cs typeface="Trebuchet MS"/>
              </a:rPr>
              <a:t> </a:t>
            </a:r>
            <a:r>
              <a:rPr sz="3400" spc="-10" dirty="0">
                <a:latin typeface="Trebuchet MS"/>
                <a:cs typeface="Trebuchet MS"/>
              </a:rPr>
              <a:t>жасау».</a:t>
            </a:r>
            <a:endParaRPr sz="3400">
              <a:latin typeface="Trebuchet MS"/>
              <a:cs typeface="Trebuchet MS"/>
            </a:endParaRPr>
          </a:p>
          <a:p>
            <a:pPr marL="492125" indent="-479425">
              <a:lnSpc>
                <a:spcPct val="100000"/>
              </a:lnSpc>
              <a:spcBef>
                <a:spcPts val="2765"/>
              </a:spcBef>
              <a:buAutoNum type="arabicPeriod"/>
              <a:tabLst>
                <a:tab pos="492125" algn="l"/>
              </a:tabLst>
            </a:pPr>
            <a:r>
              <a:rPr sz="3400" b="1" spc="-10" dirty="0">
                <a:latin typeface="Arial"/>
                <a:cs typeface="Arial"/>
              </a:rPr>
              <a:t>Анықтама:</a:t>
            </a:r>
            <a:endParaRPr sz="3400">
              <a:latin typeface="Arial"/>
              <a:cs typeface="Arial"/>
            </a:endParaRPr>
          </a:p>
          <a:p>
            <a:pPr marL="796925" lvl="1" indent="-281305">
              <a:lnSpc>
                <a:spcPct val="100000"/>
              </a:lnSpc>
              <a:spcBef>
                <a:spcPts val="2840"/>
              </a:spcBef>
              <a:buChar char="•"/>
              <a:tabLst>
                <a:tab pos="796925" algn="l"/>
              </a:tabLst>
            </a:pPr>
            <a:r>
              <a:rPr sz="3400" dirty="0">
                <a:latin typeface="Trebuchet MS"/>
                <a:cs typeface="Trebuchet MS"/>
              </a:rPr>
              <a:t>Мысал:</a:t>
            </a:r>
            <a:r>
              <a:rPr sz="3400" spc="-190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«Байес</a:t>
            </a:r>
            <a:r>
              <a:rPr sz="3400" spc="-190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теоремасы</a:t>
            </a:r>
            <a:r>
              <a:rPr sz="3400" spc="-185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дегеніміз</a:t>
            </a:r>
            <a:r>
              <a:rPr sz="3400" spc="-190" dirty="0">
                <a:latin typeface="Trebuchet MS"/>
                <a:cs typeface="Trebuchet MS"/>
              </a:rPr>
              <a:t> </a:t>
            </a:r>
            <a:r>
              <a:rPr sz="3400" spc="-20" dirty="0">
                <a:latin typeface="Trebuchet MS"/>
                <a:cs typeface="Trebuchet MS"/>
              </a:rPr>
              <a:t>не?»</a:t>
            </a:r>
            <a:endParaRPr sz="3400">
              <a:latin typeface="Trebuchet MS"/>
              <a:cs typeface="Trebuchet MS"/>
            </a:endParaRPr>
          </a:p>
          <a:p>
            <a:pPr marL="492125" indent="-479425">
              <a:lnSpc>
                <a:spcPct val="100000"/>
              </a:lnSpc>
              <a:spcBef>
                <a:spcPts val="2765"/>
              </a:spcBef>
              <a:buAutoNum type="arabicPeriod"/>
              <a:tabLst>
                <a:tab pos="492125" algn="l"/>
              </a:tabLst>
            </a:pPr>
            <a:r>
              <a:rPr sz="3400" b="1" spc="-10" dirty="0">
                <a:latin typeface="Arial"/>
                <a:cs typeface="Arial"/>
              </a:rPr>
              <a:t>Шығармашылық:</a:t>
            </a:r>
            <a:endParaRPr sz="3400">
              <a:latin typeface="Arial"/>
              <a:cs typeface="Arial"/>
            </a:endParaRPr>
          </a:p>
          <a:p>
            <a:pPr marL="796925" lvl="1" indent="-281305">
              <a:lnSpc>
                <a:spcPct val="100000"/>
              </a:lnSpc>
              <a:spcBef>
                <a:spcPts val="2840"/>
              </a:spcBef>
              <a:buChar char="•"/>
              <a:tabLst>
                <a:tab pos="796925" algn="l"/>
              </a:tabLst>
            </a:pPr>
            <a:r>
              <a:rPr sz="3400" dirty="0">
                <a:latin typeface="Trebuchet MS"/>
                <a:cs typeface="Trebuchet MS"/>
              </a:rPr>
              <a:t>Мысалы:</a:t>
            </a:r>
            <a:r>
              <a:rPr sz="3400" spc="-150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«Роботтар</a:t>
            </a:r>
            <a:r>
              <a:rPr sz="3400" spc="-150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туралы</a:t>
            </a:r>
            <a:r>
              <a:rPr sz="3400" spc="-145" dirty="0">
                <a:latin typeface="Trebuchet MS"/>
                <a:cs typeface="Trebuchet MS"/>
              </a:rPr>
              <a:t> </a:t>
            </a:r>
            <a:r>
              <a:rPr sz="3400" dirty="0">
                <a:latin typeface="Microsoft Sans Serif"/>
                <a:cs typeface="Microsoft Sans Serif"/>
              </a:rPr>
              <a:t>ә</a:t>
            </a:r>
            <a:r>
              <a:rPr sz="3400" dirty="0">
                <a:latin typeface="Trebuchet MS"/>
                <a:cs typeface="Trebuchet MS"/>
              </a:rPr>
              <a:t>зіл</a:t>
            </a:r>
            <a:r>
              <a:rPr sz="3400" spc="-150" dirty="0">
                <a:latin typeface="Trebuchet MS"/>
                <a:cs typeface="Trebuchet MS"/>
              </a:rPr>
              <a:t> </a:t>
            </a:r>
            <a:r>
              <a:rPr sz="3400" spc="-20" dirty="0">
                <a:latin typeface="Trebuchet MS"/>
                <a:cs typeface="Trebuchet MS"/>
              </a:rPr>
              <a:t>жаз»</a:t>
            </a:r>
            <a:endParaRPr sz="3400">
              <a:latin typeface="Trebuchet MS"/>
              <a:cs typeface="Trebuchet MS"/>
            </a:endParaRPr>
          </a:p>
          <a:p>
            <a:pPr marL="492125" indent="-479425">
              <a:lnSpc>
                <a:spcPct val="100000"/>
              </a:lnSpc>
              <a:spcBef>
                <a:spcPts val="2770"/>
              </a:spcBef>
              <a:buAutoNum type="arabicPeriod"/>
              <a:tabLst>
                <a:tab pos="492125" algn="l"/>
              </a:tabLst>
            </a:pPr>
            <a:r>
              <a:rPr sz="3400" b="1" spc="-10" dirty="0">
                <a:latin typeface="Arial"/>
                <a:cs typeface="Arial"/>
              </a:rPr>
              <a:t>Аналитикалық:</a:t>
            </a:r>
            <a:endParaRPr sz="3400">
              <a:latin typeface="Arial"/>
              <a:cs typeface="Arial"/>
            </a:endParaRPr>
          </a:p>
          <a:p>
            <a:pPr marL="796925" lvl="1" indent="-281305">
              <a:lnSpc>
                <a:spcPct val="100000"/>
              </a:lnSpc>
              <a:spcBef>
                <a:spcPts val="2820"/>
              </a:spcBef>
              <a:buChar char="•"/>
              <a:tabLst>
                <a:tab pos="796925" algn="l"/>
              </a:tabLst>
            </a:pPr>
            <a:r>
              <a:rPr sz="3400" dirty="0">
                <a:latin typeface="Trebuchet MS"/>
                <a:cs typeface="Trebuchet MS"/>
              </a:rPr>
              <a:t>Мысал:</a:t>
            </a:r>
            <a:r>
              <a:rPr sz="3400" spc="-175" dirty="0">
                <a:latin typeface="Trebuchet MS"/>
                <a:cs typeface="Trebuchet MS"/>
              </a:rPr>
              <a:t> </a:t>
            </a:r>
            <a:r>
              <a:rPr sz="3400" spc="-20" dirty="0">
                <a:latin typeface="Trebuchet MS"/>
                <a:cs typeface="Trebuchet MS"/>
              </a:rPr>
              <a:t>«Со</a:t>
            </a:r>
            <a:r>
              <a:rPr sz="3400" spc="-20" dirty="0">
                <a:latin typeface="Microsoft Sans Serif"/>
                <a:cs typeface="Microsoft Sans Serif"/>
              </a:rPr>
              <a:t>ңғ</a:t>
            </a:r>
            <a:r>
              <a:rPr sz="3400" spc="-20" dirty="0">
                <a:latin typeface="Trebuchet MS"/>
                <a:cs typeface="Trebuchet MS"/>
              </a:rPr>
              <a:t>ы</a:t>
            </a:r>
            <a:r>
              <a:rPr sz="3400" spc="-175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5</a:t>
            </a:r>
            <a:r>
              <a:rPr sz="3400" spc="-165" dirty="0">
                <a:latin typeface="Trebuchet MS"/>
                <a:cs typeface="Trebuchet MS"/>
              </a:rPr>
              <a:t> </a:t>
            </a:r>
            <a:r>
              <a:rPr sz="3400" spc="-10" dirty="0">
                <a:latin typeface="Trebuchet MS"/>
                <a:cs typeface="Trebuchet MS"/>
              </a:rPr>
              <a:t>жылда</a:t>
            </a:r>
            <a:r>
              <a:rPr sz="3400" spc="-10" dirty="0">
                <a:latin typeface="Microsoft Sans Serif"/>
                <a:cs typeface="Microsoft Sans Serif"/>
              </a:rPr>
              <a:t>ғ</a:t>
            </a:r>
            <a:r>
              <a:rPr sz="3400" spc="-10" dirty="0">
                <a:latin typeface="Trebuchet MS"/>
                <a:cs typeface="Trebuchet MS"/>
              </a:rPr>
              <a:t>ы</a:t>
            </a:r>
            <a:r>
              <a:rPr sz="3400" spc="-175" dirty="0">
                <a:latin typeface="Trebuchet MS"/>
                <a:cs typeface="Trebuchet MS"/>
              </a:rPr>
              <a:t> </a:t>
            </a:r>
            <a:r>
              <a:rPr sz="3400" dirty="0">
                <a:latin typeface="Trebuchet MS"/>
                <a:cs typeface="Trebuchet MS"/>
              </a:rPr>
              <a:t>сату</a:t>
            </a:r>
            <a:r>
              <a:rPr sz="3400" spc="-175" dirty="0">
                <a:latin typeface="Trebuchet MS"/>
                <a:cs typeface="Trebuchet MS"/>
              </a:rPr>
              <a:t> </a:t>
            </a:r>
            <a:r>
              <a:rPr sz="3400" spc="-10" dirty="0">
                <a:latin typeface="Trebuchet MS"/>
                <a:cs typeface="Trebuchet MS"/>
              </a:rPr>
              <a:t>деректерін</a:t>
            </a:r>
            <a:r>
              <a:rPr sz="3400" spc="-170" dirty="0">
                <a:latin typeface="Trebuchet MS"/>
                <a:cs typeface="Trebuchet MS"/>
              </a:rPr>
              <a:t> </a:t>
            </a:r>
            <a:r>
              <a:rPr sz="3400" spc="-10" dirty="0">
                <a:latin typeface="Trebuchet MS"/>
                <a:cs typeface="Trebuchet MS"/>
              </a:rPr>
              <a:t>талдау».</a:t>
            </a:r>
            <a:endParaRPr sz="34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84809" rIns="0" bIns="0" rtlCol="0">
            <a:spAutoFit/>
          </a:bodyPr>
          <a:lstStyle/>
          <a:p>
            <a:pPr marL="22860">
              <a:lnSpc>
                <a:spcPct val="100000"/>
              </a:lnSpc>
              <a:spcBef>
                <a:spcPts val="95"/>
              </a:spcBef>
            </a:pPr>
            <a:r>
              <a:rPr sz="7000" dirty="0">
                <a:latin typeface="Arial"/>
                <a:cs typeface="Arial"/>
              </a:rPr>
              <a:t>Сұранысты</a:t>
            </a:r>
            <a:r>
              <a:rPr sz="7000" spc="-200" dirty="0">
                <a:latin typeface="Arial"/>
                <a:cs typeface="Arial"/>
              </a:rPr>
              <a:t> </a:t>
            </a:r>
            <a:r>
              <a:rPr sz="7000" spc="-10" dirty="0">
                <a:latin typeface="Arial"/>
                <a:cs typeface="Arial"/>
              </a:rPr>
              <a:t>кезең-</a:t>
            </a:r>
            <a:r>
              <a:rPr sz="7000" dirty="0">
                <a:latin typeface="Arial"/>
                <a:cs typeface="Arial"/>
              </a:rPr>
              <a:t>кезеңімен</a:t>
            </a:r>
            <a:r>
              <a:rPr sz="7000" spc="-200" dirty="0">
                <a:latin typeface="Arial"/>
                <a:cs typeface="Arial"/>
              </a:rPr>
              <a:t> </a:t>
            </a:r>
            <a:r>
              <a:rPr sz="7000" spc="-20" dirty="0">
                <a:latin typeface="Arial"/>
                <a:cs typeface="Arial"/>
              </a:rPr>
              <a:t>құру</a:t>
            </a:r>
            <a:endParaRPr sz="7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8273" y="3632200"/>
            <a:ext cx="5690870" cy="5128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3565" indent="-570865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583565" algn="l"/>
              </a:tabLst>
            </a:pPr>
            <a:r>
              <a:rPr sz="3950" spc="-25" dirty="0">
                <a:latin typeface="Trebuchet MS"/>
                <a:cs typeface="Trebuchet MS"/>
              </a:rPr>
              <a:t>Ма</a:t>
            </a:r>
            <a:r>
              <a:rPr sz="3950" spc="-25" dirty="0">
                <a:latin typeface="Microsoft Sans Serif"/>
                <a:cs typeface="Microsoft Sans Serif"/>
              </a:rPr>
              <a:t>қ</a:t>
            </a:r>
            <a:r>
              <a:rPr sz="3950" spc="-25" dirty="0">
                <a:latin typeface="Trebuchet MS"/>
                <a:cs typeface="Trebuchet MS"/>
              </a:rPr>
              <a:t>сатты</a:t>
            </a:r>
            <a:r>
              <a:rPr sz="3950" spc="-254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аны</a:t>
            </a:r>
            <a:r>
              <a:rPr sz="3950" spc="-10" dirty="0">
                <a:latin typeface="Microsoft Sans Serif"/>
                <a:cs typeface="Microsoft Sans Serif"/>
              </a:rPr>
              <a:t>қ</a:t>
            </a:r>
            <a:r>
              <a:rPr sz="3950" spc="-10" dirty="0">
                <a:latin typeface="Trebuchet MS"/>
                <a:cs typeface="Trebuchet MS"/>
              </a:rPr>
              <a:t>та</a:t>
            </a:r>
            <a:r>
              <a:rPr sz="3950" spc="-10" dirty="0">
                <a:latin typeface="Microsoft Sans Serif"/>
                <a:cs typeface="Microsoft Sans Serif"/>
              </a:rPr>
              <a:t>ң</a:t>
            </a:r>
            <a:r>
              <a:rPr sz="3950" spc="-10" dirty="0">
                <a:latin typeface="Trebuchet MS"/>
                <a:cs typeface="Trebuchet MS"/>
              </a:rPr>
              <a:t>ыз:</a:t>
            </a:r>
            <a:endParaRPr sz="3950">
              <a:latin typeface="Trebuchet MS"/>
              <a:cs typeface="Trebuchet MS"/>
            </a:endParaRPr>
          </a:p>
          <a:p>
            <a:pPr marL="584200">
              <a:lnSpc>
                <a:spcPct val="100000"/>
              </a:lnSpc>
            </a:pPr>
            <a:r>
              <a:rPr sz="3950" dirty="0">
                <a:latin typeface="Microsoft Sans Serif"/>
                <a:cs typeface="Microsoft Sans Serif"/>
              </a:rPr>
              <a:t>ө</a:t>
            </a:r>
            <a:r>
              <a:rPr sz="3950" dirty="0">
                <a:latin typeface="Trebuchet MS"/>
                <a:cs typeface="Trebuchet MS"/>
              </a:rPr>
              <a:t>лшенетін</a:t>
            </a:r>
            <a:r>
              <a:rPr sz="3950" spc="-150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міндеттер.</a:t>
            </a:r>
            <a:endParaRPr sz="3950">
              <a:latin typeface="Trebuchet MS"/>
              <a:cs typeface="Trebuchet MS"/>
            </a:endParaRPr>
          </a:p>
          <a:p>
            <a:pPr marL="584200" marR="165100" indent="-571500">
              <a:lnSpc>
                <a:spcPct val="100000"/>
              </a:lnSpc>
              <a:spcBef>
                <a:spcPts val="2335"/>
              </a:spcBef>
              <a:buFont typeface="Microsoft Sans Serif"/>
              <a:buChar char="•"/>
              <a:tabLst>
                <a:tab pos="584200" algn="l"/>
              </a:tabLst>
            </a:pPr>
            <a:r>
              <a:rPr sz="3950" dirty="0">
                <a:latin typeface="Trebuchet MS"/>
                <a:cs typeface="Trebuchet MS"/>
              </a:rPr>
              <a:t>Тапсырма</a:t>
            </a:r>
            <a:r>
              <a:rPr sz="3950" spc="-105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контекстін т</a:t>
            </a:r>
            <a:r>
              <a:rPr sz="3950" spc="-10" dirty="0">
                <a:latin typeface="Microsoft Sans Serif"/>
                <a:cs typeface="Microsoft Sans Serif"/>
              </a:rPr>
              <a:t>ү</a:t>
            </a:r>
            <a:r>
              <a:rPr sz="3950" spc="-10" dirty="0">
                <a:latin typeface="Trebuchet MS"/>
                <a:cs typeface="Trebuchet MS"/>
              </a:rPr>
              <a:t>сіну.</a:t>
            </a:r>
            <a:endParaRPr sz="3950">
              <a:latin typeface="Trebuchet MS"/>
              <a:cs typeface="Trebuchet MS"/>
            </a:endParaRPr>
          </a:p>
          <a:p>
            <a:pPr marL="584200" marR="360045" indent="-571500">
              <a:lnSpc>
                <a:spcPct val="100000"/>
              </a:lnSpc>
              <a:spcBef>
                <a:spcPts val="2335"/>
              </a:spcBef>
              <a:buFont typeface="Microsoft Sans Serif"/>
              <a:buChar char="•"/>
              <a:tabLst>
                <a:tab pos="584200" algn="l"/>
              </a:tabLst>
            </a:pPr>
            <a:r>
              <a:rPr sz="3950" dirty="0">
                <a:latin typeface="Trebuchet MS"/>
                <a:cs typeface="Trebuchet MS"/>
              </a:rPr>
              <a:t>Жоба</a:t>
            </a:r>
            <a:r>
              <a:rPr sz="3950" spc="-10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жаса</a:t>
            </a:r>
            <a:r>
              <a:rPr sz="3950" dirty="0">
                <a:latin typeface="Microsoft Sans Serif"/>
                <a:cs typeface="Microsoft Sans Serif"/>
              </a:rPr>
              <a:t>ң</a:t>
            </a:r>
            <a:r>
              <a:rPr sz="3950" dirty="0">
                <a:latin typeface="Trebuchet MS"/>
                <a:cs typeface="Trebuchet MS"/>
              </a:rPr>
              <a:t>ыз</a:t>
            </a:r>
            <a:r>
              <a:rPr sz="3950" spc="-100" dirty="0">
                <a:latin typeface="Trebuchet MS"/>
                <a:cs typeface="Trebuchet MS"/>
              </a:rPr>
              <a:t> </a:t>
            </a:r>
            <a:r>
              <a:rPr sz="3950" spc="-20" dirty="0">
                <a:latin typeface="Trebuchet MS"/>
                <a:cs typeface="Trebuchet MS"/>
              </a:rPr>
              <a:t>ж</a:t>
            </a:r>
            <a:r>
              <a:rPr sz="3950" spc="-20" dirty="0">
                <a:latin typeface="Microsoft Sans Serif"/>
                <a:cs typeface="Microsoft Sans Serif"/>
              </a:rPr>
              <a:t>ә</a:t>
            </a:r>
            <a:r>
              <a:rPr sz="3950" spc="-20" dirty="0">
                <a:latin typeface="Trebuchet MS"/>
                <a:cs typeface="Trebuchet MS"/>
              </a:rPr>
              <a:t>не </a:t>
            </a:r>
            <a:r>
              <a:rPr sz="3950" dirty="0">
                <a:latin typeface="Trebuchet MS"/>
                <a:cs typeface="Trebuchet MS"/>
              </a:rPr>
              <a:t>оны</a:t>
            </a:r>
            <a:r>
              <a:rPr sz="3950" spc="-55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Microsoft Sans Serif"/>
                <a:cs typeface="Microsoft Sans Serif"/>
              </a:rPr>
              <a:t>өң</a:t>
            </a:r>
            <a:r>
              <a:rPr sz="3950" spc="-10" dirty="0">
                <a:latin typeface="Trebuchet MS"/>
                <a:cs typeface="Trebuchet MS"/>
              </a:rPr>
              <a:t>де</a:t>
            </a:r>
            <a:r>
              <a:rPr sz="3950" spc="-10" dirty="0">
                <a:latin typeface="Microsoft Sans Serif"/>
                <a:cs typeface="Microsoft Sans Serif"/>
              </a:rPr>
              <a:t>ң</a:t>
            </a:r>
            <a:r>
              <a:rPr sz="3950" spc="-10" dirty="0">
                <a:latin typeface="Trebuchet MS"/>
                <a:cs typeface="Trebuchet MS"/>
              </a:rPr>
              <a:t>із</a:t>
            </a:r>
            <a:endParaRPr sz="3950">
              <a:latin typeface="Trebuchet MS"/>
              <a:cs typeface="Trebuchet MS"/>
            </a:endParaRPr>
          </a:p>
          <a:p>
            <a:pPr marL="583565" indent="-570865">
              <a:lnSpc>
                <a:spcPct val="100000"/>
              </a:lnSpc>
              <a:spcBef>
                <a:spcPts val="2335"/>
              </a:spcBef>
              <a:buFont typeface="Microsoft Sans Serif"/>
              <a:buChar char="•"/>
              <a:tabLst>
                <a:tab pos="583565" algn="l"/>
              </a:tabLst>
            </a:pPr>
            <a:r>
              <a:rPr sz="3950" spc="-10" dirty="0">
                <a:latin typeface="Trebuchet MS"/>
                <a:cs typeface="Trebuchet MS"/>
              </a:rPr>
              <a:t>Сына</a:t>
            </a:r>
            <a:r>
              <a:rPr sz="3950" spc="-10" dirty="0">
                <a:latin typeface="Microsoft Sans Serif"/>
                <a:cs typeface="Microsoft Sans Serif"/>
              </a:rPr>
              <a:t>қ</a:t>
            </a:r>
            <a:r>
              <a:rPr sz="3950" spc="-110" dirty="0">
                <a:latin typeface="Microsoft Sans Serif"/>
                <a:cs typeface="Microsoft Sans Serif"/>
              </a:rPr>
              <a:t> </a:t>
            </a:r>
            <a:r>
              <a:rPr sz="3950" dirty="0">
                <a:latin typeface="Trebuchet MS"/>
                <a:cs typeface="Trebuchet MS"/>
              </a:rPr>
              <a:t>ж</a:t>
            </a:r>
            <a:r>
              <a:rPr sz="3950" dirty="0">
                <a:latin typeface="Microsoft Sans Serif"/>
                <a:cs typeface="Microsoft Sans Serif"/>
              </a:rPr>
              <a:t>ә</a:t>
            </a:r>
            <a:r>
              <a:rPr sz="3950" dirty="0">
                <a:latin typeface="Trebuchet MS"/>
                <a:cs typeface="Trebuchet MS"/>
              </a:rPr>
              <a:t>не</a:t>
            </a:r>
            <a:r>
              <a:rPr sz="3950" spc="-250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ж</a:t>
            </a:r>
            <a:r>
              <a:rPr sz="3950" spc="-10" dirty="0">
                <a:latin typeface="Microsoft Sans Serif"/>
                <a:cs typeface="Microsoft Sans Serif"/>
              </a:rPr>
              <a:t>ө</a:t>
            </a:r>
            <a:r>
              <a:rPr sz="3950" spc="-10" dirty="0">
                <a:latin typeface="Trebuchet MS"/>
                <a:cs typeface="Trebuchet MS"/>
              </a:rPr>
              <a:t>ндеу</a:t>
            </a:r>
            <a:endParaRPr sz="395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89519" y="2654807"/>
              <a:ext cx="11768328" cy="625297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957026" y="5134114"/>
              <a:ext cx="2251075" cy="250190"/>
            </a:xfrm>
            <a:custGeom>
              <a:avLst/>
              <a:gdLst/>
              <a:ahLst/>
              <a:cxnLst/>
              <a:rect l="l" t="t" r="r" b="b"/>
              <a:pathLst>
                <a:path w="2251075" h="250189">
                  <a:moveTo>
                    <a:pt x="2250897" y="249910"/>
                  </a:moveTo>
                  <a:lnTo>
                    <a:pt x="0" y="249910"/>
                  </a:lnTo>
                  <a:lnTo>
                    <a:pt x="0" y="0"/>
                  </a:lnTo>
                  <a:lnTo>
                    <a:pt x="2250897" y="0"/>
                  </a:lnTo>
                  <a:lnTo>
                    <a:pt x="2250897" y="249910"/>
                  </a:lnTo>
                  <a:close/>
                </a:path>
              </a:pathLst>
            </a:custGeom>
            <a:solidFill>
              <a:srgbClr val="AAC7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35868" y="5180076"/>
              <a:ext cx="1014983" cy="1889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233147" y="5218176"/>
              <a:ext cx="835151" cy="16459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3683906" y="7907972"/>
              <a:ext cx="2423160" cy="385445"/>
            </a:xfrm>
            <a:custGeom>
              <a:avLst/>
              <a:gdLst/>
              <a:ahLst/>
              <a:cxnLst/>
              <a:rect l="l" t="t" r="r" b="b"/>
              <a:pathLst>
                <a:path w="2423159" h="385445">
                  <a:moveTo>
                    <a:pt x="2423096" y="385419"/>
                  </a:moveTo>
                  <a:lnTo>
                    <a:pt x="0" y="385419"/>
                  </a:lnTo>
                  <a:lnTo>
                    <a:pt x="0" y="0"/>
                  </a:lnTo>
                  <a:lnTo>
                    <a:pt x="2423096" y="0"/>
                  </a:lnTo>
                  <a:lnTo>
                    <a:pt x="2423096" y="385419"/>
                  </a:lnTo>
                  <a:close/>
                </a:path>
              </a:pathLst>
            </a:custGeom>
            <a:solidFill>
              <a:srgbClr val="AAC7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837920" y="8019288"/>
              <a:ext cx="495300" cy="16916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4365237" y="8060690"/>
              <a:ext cx="103505" cy="124460"/>
            </a:xfrm>
            <a:custGeom>
              <a:avLst/>
              <a:gdLst/>
              <a:ahLst/>
              <a:cxnLst/>
              <a:rect l="l" t="t" r="r" b="b"/>
              <a:pathLst>
                <a:path w="103505" h="124459">
                  <a:moveTo>
                    <a:pt x="103251" y="0"/>
                  </a:moveTo>
                  <a:lnTo>
                    <a:pt x="81280" y="0"/>
                  </a:lnTo>
                  <a:lnTo>
                    <a:pt x="81280" y="49530"/>
                  </a:lnTo>
                  <a:lnTo>
                    <a:pt x="21971" y="49530"/>
                  </a:lnTo>
                  <a:lnTo>
                    <a:pt x="21971" y="0"/>
                  </a:lnTo>
                  <a:lnTo>
                    <a:pt x="0" y="0"/>
                  </a:lnTo>
                  <a:lnTo>
                    <a:pt x="0" y="49530"/>
                  </a:lnTo>
                  <a:lnTo>
                    <a:pt x="0" y="68580"/>
                  </a:lnTo>
                  <a:lnTo>
                    <a:pt x="0" y="124460"/>
                  </a:lnTo>
                  <a:lnTo>
                    <a:pt x="21971" y="124460"/>
                  </a:lnTo>
                  <a:lnTo>
                    <a:pt x="21971" y="68580"/>
                  </a:lnTo>
                  <a:lnTo>
                    <a:pt x="81280" y="68580"/>
                  </a:lnTo>
                  <a:lnTo>
                    <a:pt x="81280" y="124460"/>
                  </a:lnTo>
                  <a:lnTo>
                    <a:pt x="103251" y="124460"/>
                  </a:lnTo>
                  <a:lnTo>
                    <a:pt x="103251" y="68580"/>
                  </a:lnTo>
                  <a:lnTo>
                    <a:pt x="103251" y="49530"/>
                  </a:lnTo>
                  <a:lnTo>
                    <a:pt x="10325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491716" y="8057388"/>
              <a:ext cx="112776" cy="13106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4625828" y="8060690"/>
              <a:ext cx="103505" cy="124460"/>
            </a:xfrm>
            <a:custGeom>
              <a:avLst/>
              <a:gdLst/>
              <a:ahLst/>
              <a:cxnLst/>
              <a:rect l="l" t="t" r="r" b="b"/>
              <a:pathLst>
                <a:path w="103505" h="124459">
                  <a:moveTo>
                    <a:pt x="103251" y="0"/>
                  </a:moveTo>
                  <a:lnTo>
                    <a:pt x="81280" y="0"/>
                  </a:lnTo>
                  <a:lnTo>
                    <a:pt x="81280" y="49530"/>
                  </a:lnTo>
                  <a:lnTo>
                    <a:pt x="21971" y="49530"/>
                  </a:lnTo>
                  <a:lnTo>
                    <a:pt x="21971" y="0"/>
                  </a:lnTo>
                  <a:lnTo>
                    <a:pt x="0" y="0"/>
                  </a:lnTo>
                  <a:lnTo>
                    <a:pt x="0" y="49530"/>
                  </a:lnTo>
                  <a:lnTo>
                    <a:pt x="0" y="68580"/>
                  </a:lnTo>
                  <a:lnTo>
                    <a:pt x="0" y="124460"/>
                  </a:lnTo>
                  <a:lnTo>
                    <a:pt x="21971" y="124460"/>
                  </a:lnTo>
                  <a:lnTo>
                    <a:pt x="21971" y="68580"/>
                  </a:lnTo>
                  <a:lnTo>
                    <a:pt x="81280" y="68580"/>
                  </a:lnTo>
                  <a:lnTo>
                    <a:pt x="81280" y="124460"/>
                  </a:lnTo>
                  <a:lnTo>
                    <a:pt x="103251" y="124460"/>
                  </a:lnTo>
                  <a:lnTo>
                    <a:pt x="103251" y="68580"/>
                  </a:lnTo>
                  <a:lnTo>
                    <a:pt x="103251" y="49530"/>
                  </a:lnTo>
                  <a:lnTo>
                    <a:pt x="10325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889479" y="8057388"/>
              <a:ext cx="112776" cy="13106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761464" y="8060435"/>
              <a:ext cx="103632" cy="12496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110459" y="8060435"/>
              <a:ext cx="108203" cy="12496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5239098" y="8060232"/>
              <a:ext cx="102235" cy="125095"/>
            </a:xfrm>
            <a:custGeom>
              <a:avLst/>
              <a:gdLst/>
              <a:ahLst/>
              <a:cxnLst/>
              <a:rect l="l" t="t" r="r" b="b"/>
              <a:pathLst>
                <a:path w="102234" h="125095">
                  <a:moveTo>
                    <a:pt x="55625" y="124714"/>
                  </a:moveTo>
                  <a:lnTo>
                    <a:pt x="0" y="124714"/>
                  </a:lnTo>
                  <a:lnTo>
                    <a:pt x="0" y="0"/>
                  </a:lnTo>
                  <a:lnTo>
                    <a:pt x="23113" y="0"/>
                  </a:lnTo>
                  <a:lnTo>
                    <a:pt x="23113" y="48641"/>
                  </a:lnTo>
                  <a:lnTo>
                    <a:pt x="56896" y="48641"/>
                  </a:lnTo>
                  <a:lnTo>
                    <a:pt x="64896" y="49022"/>
                  </a:lnTo>
                  <a:lnTo>
                    <a:pt x="76326" y="51053"/>
                  </a:lnTo>
                  <a:lnTo>
                    <a:pt x="77977" y="51816"/>
                  </a:lnTo>
                  <a:lnTo>
                    <a:pt x="77977" y="65531"/>
                  </a:lnTo>
                  <a:lnTo>
                    <a:pt x="23113" y="65531"/>
                  </a:lnTo>
                  <a:lnTo>
                    <a:pt x="23113" y="107950"/>
                  </a:lnTo>
                  <a:lnTo>
                    <a:pt x="89160" y="107950"/>
                  </a:lnTo>
                  <a:lnTo>
                    <a:pt x="63500" y="123951"/>
                  </a:lnTo>
                  <a:lnTo>
                    <a:pt x="55625" y="124714"/>
                  </a:lnTo>
                  <a:close/>
                </a:path>
                <a:path w="102234" h="125095">
                  <a:moveTo>
                    <a:pt x="89160" y="107950"/>
                  </a:moveTo>
                  <a:lnTo>
                    <a:pt x="45973" y="107950"/>
                  </a:lnTo>
                  <a:lnTo>
                    <a:pt x="74294" y="99187"/>
                  </a:lnTo>
                  <a:lnTo>
                    <a:pt x="75691" y="96520"/>
                  </a:lnTo>
                  <a:lnTo>
                    <a:pt x="77215" y="93852"/>
                  </a:lnTo>
                  <a:lnTo>
                    <a:pt x="77977" y="90550"/>
                  </a:lnTo>
                  <a:lnTo>
                    <a:pt x="77977" y="51816"/>
                  </a:lnTo>
                  <a:lnTo>
                    <a:pt x="101853" y="80010"/>
                  </a:lnTo>
                  <a:lnTo>
                    <a:pt x="101853" y="92075"/>
                  </a:lnTo>
                  <a:lnTo>
                    <a:pt x="97916" y="102489"/>
                  </a:lnTo>
                  <a:lnTo>
                    <a:pt x="89160" y="107950"/>
                  </a:lnTo>
                  <a:close/>
                </a:path>
                <a:path w="102234" h="125095">
                  <a:moveTo>
                    <a:pt x="77977" y="82676"/>
                  </a:moveTo>
                  <a:lnTo>
                    <a:pt x="77342" y="79248"/>
                  </a:lnTo>
                  <a:lnTo>
                    <a:pt x="75818" y="76453"/>
                  </a:lnTo>
                  <a:lnTo>
                    <a:pt x="74421" y="73532"/>
                  </a:lnTo>
                  <a:lnTo>
                    <a:pt x="72135" y="71247"/>
                  </a:lnTo>
                  <a:lnTo>
                    <a:pt x="68833" y="69469"/>
                  </a:lnTo>
                  <a:lnTo>
                    <a:pt x="65404" y="67564"/>
                  </a:lnTo>
                  <a:lnTo>
                    <a:pt x="61467" y="66421"/>
                  </a:lnTo>
                  <a:lnTo>
                    <a:pt x="57150" y="66167"/>
                  </a:lnTo>
                  <a:lnTo>
                    <a:pt x="52704" y="65786"/>
                  </a:lnTo>
                  <a:lnTo>
                    <a:pt x="46481" y="65531"/>
                  </a:lnTo>
                  <a:lnTo>
                    <a:pt x="77977" y="65531"/>
                  </a:lnTo>
                  <a:lnTo>
                    <a:pt x="77977" y="8267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356954" y="8057388"/>
              <a:ext cx="558177" cy="158496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0869142" y="7907972"/>
              <a:ext cx="2310765" cy="385445"/>
            </a:xfrm>
            <a:custGeom>
              <a:avLst/>
              <a:gdLst/>
              <a:ahLst/>
              <a:cxnLst/>
              <a:rect l="l" t="t" r="r" b="b"/>
              <a:pathLst>
                <a:path w="2310765" h="385445">
                  <a:moveTo>
                    <a:pt x="2310714" y="385419"/>
                  </a:moveTo>
                  <a:lnTo>
                    <a:pt x="0" y="385419"/>
                  </a:lnTo>
                  <a:lnTo>
                    <a:pt x="0" y="0"/>
                  </a:lnTo>
                  <a:lnTo>
                    <a:pt x="2310714" y="0"/>
                  </a:lnTo>
                  <a:lnTo>
                    <a:pt x="2310714" y="385419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020043" y="8029955"/>
              <a:ext cx="222503" cy="160020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1263846" y="8069592"/>
              <a:ext cx="102870" cy="118110"/>
            </a:xfrm>
            <a:custGeom>
              <a:avLst/>
              <a:gdLst/>
              <a:ahLst/>
              <a:cxnLst/>
              <a:rect l="l" t="t" r="r" b="b"/>
              <a:pathLst>
                <a:path w="102870" h="118109">
                  <a:moveTo>
                    <a:pt x="102616" y="0"/>
                  </a:moveTo>
                  <a:lnTo>
                    <a:pt x="80772" y="0"/>
                  </a:lnTo>
                  <a:lnTo>
                    <a:pt x="80772" y="48247"/>
                  </a:lnTo>
                  <a:lnTo>
                    <a:pt x="21971" y="48247"/>
                  </a:lnTo>
                  <a:lnTo>
                    <a:pt x="21971" y="0"/>
                  </a:lnTo>
                  <a:lnTo>
                    <a:pt x="0" y="0"/>
                  </a:lnTo>
                  <a:lnTo>
                    <a:pt x="0" y="48247"/>
                  </a:lnTo>
                  <a:lnTo>
                    <a:pt x="0" y="64757"/>
                  </a:lnTo>
                  <a:lnTo>
                    <a:pt x="0" y="118097"/>
                  </a:lnTo>
                  <a:lnTo>
                    <a:pt x="21971" y="118097"/>
                  </a:lnTo>
                  <a:lnTo>
                    <a:pt x="21971" y="64757"/>
                  </a:lnTo>
                  <a:lnTo>
                    <a:pt x="80772" y="64757"/>
                  </a:lnTo>
                  <a:lnTo>
                    <a:pt x="80772" y="118097"/>
                  </a:lnTo>
                  <a:lnTo>
                    <a:pt x="102616" y="118097"/>
                  </a:lnTo>
                  <a:lnTo>
                    <a:pt x="102616" y="64757"/>
                  </a:lnTo>
                  <a:lnTo>
                    <a:pt x="102616" y="48247"/>
                  </a:lnTo>
                  <a:lnTo>
                    <a:pt x="10261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387328" y="8066531"/>
              <a:ext cx="112775" cy="12344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521440" y="8066531"/>
              <a:ext cx="225551" cy="16459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1777421" y="8069592"/>
              <a:ext cx="114935" cy="147320"/>
            </a:xfrm>
            <a:custGeom>
              <a:avLst/>
              <a:gdLst/>
              <a:ahLst/>
              <a:cxnLst/>
              <a:rect l="l" t="t" r="r" b="b"/>
              <a:pathLst>
                <a:path w="114934" h="147320">
                  <a:moveTo>
                    <a:pt x="114681" y="101600"/>
                  </a:moveTo>
                  <a:lnTo>
                    <a:pt x="101727" y="101600"/>
                  </a:lnTo>
                  <a:lnTo>
                    <a:pt x="101727" y="0"/>
                  </a:lnTo>
                  <a:lnTo>
                    <a:pt x="79883" y="0"/>
                  </a:lnTo>
                  <a:lnTo>
                    <a:pt x="79883" y="101600"/>
                  </a:lnTo>
                  <a:lnTo>
                    <a:pt x="21971" y="101600"/>
                  </a:lnTo>
                  <a:lnTo>
                    <a:pt x="21971" y="0"/>
                  </a:lnTo>
                  <a:lnTo>
                    <a:pt x="0" y="0"/>
                  </a:lnTo>
                  <a:lnTo>
                    <a:pt x="0" y="101600"/>
                  </a:lnTo>
                  <a:lnTo>
                    <a:pt x="0" y="118097"/>
                  </a:lnTo>
                  <a:lnTo>
                    <a:pt x="94361" y="118097"/>
                  </a:lnTo>
                  <a:lnTo>
                    <a:pt x="94361" y="147307"/>
                  </a:lnTo>
                  <a:lnTo>
                    <a:pt x="114681" y="147307"/>
                  </a:lnTo>
                  <a:lnTo>
                    <a:pt x="114681" y="118097"/>
                  </a:lnTo>
                  <a:lnTo>
                    <a:pt x="114681" y="1016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914631" y="8069580"/>
              <a:ext cx="227075" cy="11734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234671" y="8069580"/>
              <a:ext cx="102107" cy="117348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2356401" y="8070012"/>
              <a:ext cx="96520" cy="118110"/>
            </a:xfrm>
            <a:custGeom>
              <a:avLst/>
              <a:gdLst/>
              <a:ahLst/>
              <a:cxnLst/>
              <a:rect l="l" t="t" r="r" b="b"/>
              <a:pathLst>
                <a:path w="96520" h="118109">
                  <a:moveTo>
                    <a:pt x="52704" y="117983"/>
                  </a:moveTo>
                  <a:lnTo>
                    <a:pt x="0" y="117983"/>
                  </a:lnTo>
                  <a:lnTo>
                    <a:pt x="0" y="0"/>
                  </a:lnTo>
                  <a:lnTo>
                    <a:pt x="21970" y="0"/>
                  </a:lnTo>
                  <a:lnTo>
                    <a:pt x="21970" y="45974"/>
                  </a:lnTo>
                  <a:lnTo>
                    <a:pt x="53847" y="45974"/>
                  </a:lnTo>
                  <a:lnTo>
                    <a:pt x="61467" y="46354"/>
                  </a:lnTo>
                  <a:lnTo>
                    <a:pt x="66801" y="47244"/>
                  </a:lnTo>
                  <a:lnTo>
                    <a:pt x="72262" y="48260"/>
                  </a:lnTo>
                  <a:lnTo>
                    <a:pt x="73913" y="49022"/>
                  </a:lnTo>
                  <a:lnTo>
                    <a:pt x="73913" y="62102"/>
                  </a:lnTo>
                  <a:lnTo>
                    <a:pt x="21970" y="62102"/>
                  </a:lnTo>
                  <a:lnTo>
                    <a:pt x="21970" y="102108"/>
                  </a:lnTo>
                  <a:lnTo>
                    <a:pt x="89788" y="102108"/>
                  </a:lnTo>
                  <a:lnTo>
                    <a:pt x="86740" y="105410"/>
                  </a:lnTo>
                  <a:lnTo>
                    <a:pt x="82295" y="108203"/>
                  </a:lnTo>
                  <a:lnTo>
                    <a:pt x="77215" y="111760"/>
                  </a:lnTo>
                  <a:lnTo>
                    <a:pt x="71754" y="114300"/>
                  </a:lnTo>
                  <a:lnTo>
                    <a:pt x="65912" y="115824"/>
                  </a:lnTo>
                  <a:lnTo>
                    <a:pt x="60197" y="117221"/>
                  </a:lnTo>
                  <a:lnTo>
                    <a:pt x="52704" y="117983"/>
                  </a:lnTo>
                  <a:close/>
                </a:path>
                <a:path w="96520" h="118109">
                  <a:moveTo>
                    <a:pt x="89788" y="102108"/>
                  </a:moveTo>
                  <a:lnTo>
                    <a:pt x="43433" y="102108"/>
                  </a:lnTo>
                  <a:lnTo>
                    <a:pt x="73913" y="85598"/>
                  </a:lnTo>
                  <a:lnTo>
                    <a:pt x="73913" y="49022"/>
                  </a:lnTo>
                  <a:lnTo>
                    <a:pt x="77596" y="50419"/>
                  </a:lnTo>
                  <a:lnTo>
                    <a:pt x="82930" y="54101"/>
                  </a:lnTo>
                  <a:lnTo>
                    <a:pt x="96392" y="75692"/>
                  </a:lnTo>
                  <a:lnTo>
                    <a:pt x="96392" y="87122"/>
                  </a:lnTo>
                  <a:lnTo>
                    <a:pt x="95122" y="92328"/>
                  </a:lnTo>
                  <a:lnTo>
                    <a:pt x="92582" y="96900"/>
                  </a:lnTo>
                  <a:lnTo>
                    <a:pt x="90169" y="101600"/>
                  </a:lnTo>
                  <a:lnTo>
                    <a:pt x="89788" y="102108"/>
                  </a:lnTo>
                  <a:close/>
                </a:path>
                <a:path w="96520" h="118109">
                  <a:moveTo>
                    <a:pt x="73913" y="78104"/>
                  </a:moveTo>
                  <a:lnTo>
                    <a:pt x="49910" y="62102"/>
                  </a:lnTo>
                  <a:lnTo>
                    <a:pt x="73913" y="62102"/>
                  </a:lnTo>
                  <a:lnTo>
                    <a:pt x="73913" y="781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467907" y="8066531"/>
              <a:ext cx="528764" cy="149351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7942376" y="7907972"/>
              <a:ext cx="2423160" cy="385445"/>
            </a:xfrm>
            <a:custGeom>
              <a:avLst/>
              <a:gdLst/>
              <a:ahLst/>
              <a:cxnLst/>
              <a:rect l="l" t="t" r="r" b="b"/>
              <a:pathLst>
                <a:path w="2423159" h="385445">
                  <a:moveTo>
                    <a:pt x="2423096" y="385419"/>
                  </a:moveTo>
                  <a:lnTo>
                    <a:pt x="0" y="385419"/>
                  </a:lnTo>
                  <a:lnTo>
                    <a:pt x="0" y="0"/>
                  </a:lnTo>
                  <a:lnTo>
                    <a:pt x="2423096" y="0"/>
                  </a:lnTo>
                  <a:lnTo>
                    <a:pt x="2423096" y="385419"/>
                  </a:lnTo>
                  <a:close/>
                </a:path>
              </a:pathLst>
            </a:custGeom>
            <a:solidFill>
              <a:srgbClr val="AAC7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116823" y="8033004"/>
              <a:ext cx="975359" cy="178308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9178303" y="8070900"/>
              <a:ext cx="546100" cy="127635"/>
            </a:xfrm>
            <a:custGeom>
              <a:avLst/>
              <a:gdLst/>
              <a:ahLst/>
              <a:cxnLst/>
              <a:rect l="l" t="t" r="r" b="b"/>
              <a:pathLst>
                <a:path w="546100" h="127634">
                  <a:moveTo>
                    <a:pt x="102616" y="2794"/>
                  </a:moveTo>
                  <a:lnTo>
                    <a:pt x="79756" y="2794"/>
                  </a:lnTo>
                  <a:lnTo>
                    <a:pt x="51562" y="58674"/>
                  </a:lnTo>
                  <a:lnTo>
                    <a:pt x="22479" y="2794"/>
                  </a:lnTo>
                  <a:lnTo>
                    <a:pt x="0" y="2794"/>
                  </a:lnTo>
                  <a:lnTo>
                    <a:pt x="0" y="103378"/>
                  </a:lnTo>
                  <a:lnTo>
                    <a:pt x="17399" y="103378"/>
                  </a:lnTo>
                  <a:lnTo>
                    <a:pt x="17399" y="24384"/>
                  </a:lnTo>
                  <a:lnTo>
                    <a:pt x="43815" y="75692"/>
                  </a:lnTo>
                  <a:lnTo>
                    <a:pt x="57658" y="75692"/>
                  </a:lnTo>
                  <a:lnTo>
                    <a:pt x="84201" y="24384"/>
                  </a:lnTo>
                  <a:lnTo>
                    <a:pt x="84201" y="103378"/>
                  </a:lnTo>
                  <a:lnTo>
                    <a:pt x="102616" y="103378"/>
                  </a:lnTo>
                  <a:lnTo>
                    <a:pt x="102616" y="2794"/>
                  </a:lnTo>
                  <a:close/>
                </a:path>
                <a:path w="546100" h="127634">
                  <a:moveTo>
                    <a:pt x="220599" y="53086"/>
                  </a:moveTo>
                  <a:lnTo>
                    <a:pt x="207645" y="14605"/>
                  </a:lnTo>
                  <a:lnTo>
                    <a:pt x="201295" y="9055"/>
                  </a:lnTo>
                  <a:lnTo>
                    <a:pt x="201295" y="53086"/>
                  </a:lnTo>
                  <a:lnTo>
                    <a:pt x="200787" y="62103"/>
                  </a:lnTo>
                  <a:lnTo>
                    <a:pt x="180848" y="91567"/>
                  </a:lnTo>
                  <a:lnTo>
                    <a:pt x="161544" y="91567"/>
                  </a:lnTo>
                  <a:lnTo>
                    <a:pt x="154178" y="88392"/>
                  </a:lnTo>
                  <a:lnTo>
                    <a:pt x="148844" y="81788"/>
                  </a:lnTo>
                  <a:lnTo>
                    <a:pt x="140970" y="53086"/>
                  </a:lnTo>
                  <a:lnTo>
                    <a:pt x="141478" y="44069"/>
                  </a:lnTo>
                  <a:lnTo>
                    <a:pt x="161544" y="14605"/>
                  </a:lnTo>
                  <a:lnTo>
                    <a:pt x="180848" y="14605"/>
                  </a:lnTo>
                  <a:lnTo>
                    <a:pt x="201295" y="53086"/>
                  </a:lnTo>
                  <a:lnTo>
                    <a:pt x="201295" y="9055"/>
                  </a:lnTo>
                  <a:lnTo>
                    <a:pt x="199898" y="7874"/>
                  </a:lnTo>
                  <a:lnTo>
                    <a:pt x="191389" y="3556"/>
                  </a:lnTo>
                  <a:lnTo>
                    <a:pt x="181864" y="889"/>
                  </a:lnTo>
                  <a:lnTo>
                    <a:pt x="171196" y="0"/>
                  </a:lnTo>
                  <a:lnTo>
                    <a:pt x="135382" y="13970"/>
                  </a:lnTo>
                  <a:lnTo>
                    <a:pt x="121666" y="53086"/>
                  </a:lnTo>
                  <a:lnTo>
                    <a:pt x="122555" y="64770"/>
                  </a:lnTo>
                  <a:lnTo>
                    <a:pt x="142240" y="98298"/>
                  </a:lnTo>
                  <a:lnTo>
                    <a:pt x="151003" y="102743"/>
                  </a:lnTo>
                  <a:lnTo>
                    <a:pt x="160655" y="105410"/>
                  </a:lnTo>
                  <a:lnTo>
                    <a:pt x="171196" y="106172"/>
                  </a:lnTo>
                  <a:lnTo>
                    <a:pt x="181864" y="105410"/>
                  </a:lnTo>
                  <a:lnTo>
                    <a:pt x="198297" y="91567"/>
                  </a:lnTo>
                  <a:lnTo>
                    <a:pt x="217170" y="75692"/>
                  </a:lnTo>
                  <a:lnTo>
                    <a:pt x="219710" y="65151"/>
                  </a:lnTo>
                  <a:lnTo>
                    <a:pt x="219735" y="64770"/>
                  </a:lnTo>
                  <a:lnTo>
                    <a:pt x="220599" y="53086"/>
                  </a:lnTo>
                  <a:close/>
                </a:path>
                <a:path w="546100" h="127634">
                  <a:moveTo>
                    <a:pt x="334124" y="103124"/>
                  </a:moveTo>
                  <a:lnTo>
                    <a:pt x="316865" y="103124"/>
                  </a:lnTo>
                  <a:lnTo>
                    <a:pt x="316865" y="127508"/>
                  </a:lnTo>
                  <a:lnTo>
                    <a:pt x="334124" y="127508"/>
                  </a:lnTo>
                  <a:lnTo>
                    <a:pt x="334124" y="103124"/>
                  </a:lnTo>
                  <a:close/>
                </a:path>
                <a:path w="546100" h="127634">
                  <a:moveTo>
                    <a:pt x="334137" y="88811"/>
                  </a:moveTo>
                  <a:lnTo>
                    <a:pt x="323202" y="88811"/>
                  </a:lnTo>
                  <a:lnTo>
                    <a:pt x="323215" y="2794"/>
                  </a:lnTo>
                  <a:lnTo>
                    <a:pt x="304546" y="2794"/>
                  </a:lnTo>
                  <a:lnTo>
                    <a:pt x="304546" y="17018"/>
                  </a:lnTo>
                  <a:lnTo>
                    <a:pt x="304546" y="88811"/>
                  </a:lnTo>
                  <a:lnTo>
                    <a:pt x="252298" y="88811"/>
                  </a:lnTo>
                  <a:lnTo>
                    <a:pt x="268605" y="48641"/>
                  </a:lnTo>
                  <a:lnTo>
                    <a:pt x="272796" y="17018"/>
                  </a:lnTo>
                  <a:lnTo>
                    <a:pt x="304546" y="17018"/>
                  </a:lnTo>
                  <a:lnTo>
                    <a:pt x="304546" y="2794"/>
                  </a:lnTo>
                  <a:lnTo>
                    <a:pt x="255270" y="2794"/>
                  </a:lnTo>
                  <a:lnTo>
                    <a:pt x="254889" y="16002"/>
                  </a:lnTo>
                  <a:lnTo>
                    <a:pt x="254800" y="17018"/>
                  </a:lnTo>
                  <a:lnTo>
                    <a:pt x="253873" y="28067"/>
                  </a:lnTo>
                  <a:lnTo>
                    <a:pt x="242443" y="72898"/>
                  </a:lnTo>
                  <a:lnTo>
                    <a:pt x="234035" y="88811"/>
                  </a:lnTo>
                  <a:lnTo>
                    <a:pt x="226568" y="88811"/>
                  </a:lnTo>
                  <a:lnTo>
                    <a:pt x="226568" y="126911"/>
                  </a:lnTo>
                  <a:lnTo>
                    <a:pt x="243967" y="126911"/>
                  </a:lnTo>
                  <a:lnTo>
                    <a:pt x="243967" y="102781"/>
                  </a:lnTo>
                  <a:lnTo>
                    <a:pt x="334137" y="102781"/>
                  </a:lnTo>
                  <a:lnTo>
                    <a:pt x="334137" y="88811"/>
                  </a:lnTo>
                  <a:close/>
                </a:path>
                <a:path w="546100" h="127634">
                  <a:moveTo>
                    <a:pt x="440042" y="41910"/>
                  </a:moveTo>
                  <a:lnTo>
                    <a:pt x="431660" y="14986"/>
                  </a:lnTo>
                  <a:lnTo>
                    <a:pt x="430644" y="13970"/>
                  </a:lnTo>
                  <a:lnTo>
                    <a:pt x="423786" y="7366"/>
                  </a:lnTo>
                  <a:lnTo>
                    <a:pt x="421881" y="6235"/>
                  </a:lnTo>
                  <a:lnTo>
                    <a:pt x="421881" y="41910"/>
                  </a:lnTo>
                  <a:lnTo>
                    <a:pt x="363347" y="41910"/>
                  </a:lnTo>
                  <a:lnTo>
                    <a:pt x="363728" y="37592"/>
                  </a:lnTo>
                  <a:lnTo>
                    <a:pt x="364617" y="33909"/>
                  </a:lnTo>
                  <a:lnTo>
                    <a:pt x="367538" y="27432"/>
                  </a:lnTo>
                  <a:lnTo>
                    <a:pt x="389623" y="13970"/>
                  </a:lnTo>
                  <a:lnTo>
                    <a:pt x="399529" y="13970"/>
                  </a:lnTo>
                  <a:lnTo>
                    <a:pt x="403720" y="14605"/>
                  </a:lnTo>
                  <a:lnTo>
                    <a:pt x="407149" y="16002"/>
                  </a:lnTo>
                  <a:lnTo>
                    <a:pt x="410959" y="17399"/>
                  </a:lnTo>
                  <a:lnTo>
                    <a:pt x="413499" y="19304"/>
                  </a:lnTo>
                  <a:lnTo>
                    <a:pt x="415531" y="21717"/>
                  </a:lnTo>
                  <a:lnTo>
                    <a:pt x="421881" y="41910"/>
                  </a:lnTo>
                  <a:lnTo>
                    <a:pt x="421881" y="6235"/>
                  </a:lnTo>
                  <a:lnTo>
                    <a:pt x="419087" y="4572"/>
                  </a:lnTo>
                  <a:lnTo>
                    <a:pt x="413880" y="2667"/>
                  </a:lnTo>
                  <a:lnTo>
                    <a:pt x="408673" y="1016"/>
                  </a:lnTo>
                  <a:lnTo>
                    <a:pt x="402450" y="0"/>
                  </a:lnTo>
                  <a:lnTo>
                    <a:pt x="395592" y="0"/>
                  </a:lnTo>
                  <a:lnTo>
                    <a:pt x="384670" y="1016"/>
                  </a:lnTo>
                  <a:lnTo>
                    <a:pt x="352425" y="22479"/>
                  </a:lnTo>
                  <a:lnTo>
                    <a:pt x="345313" y="42164"/>
                  </a:lnTo>
                  <a:lnTo>
                    <a:pt x="352679" y="84709"/>
                  </a:lnTo>
                  <a:lnTo>
                    <a:pt x="387591" y="104902"/>
                  </a:lnTo>
                  <a:lnTo>
                    <a:pt x="400037" y="105664"/>
                  </a:lnTo>
                  <a:lnTo>
                    <a:pt x="407530" y="105664"/>
                  </a:lnTo>
                  <a:lnTo>
                    <a:pt x="417436" y="103886"/>
                  </a:lnTo>
                  <a:lnTo>
                    <a:pt x="423405" y="102362"/>
                  </a:lnTo>
                  <a:lnTo>
                    <a:pt x="437883" y="97282"/>
                  </a:lnTo>
                  <a:lnTo>
                    <a:pt x="437883" y="90932"/>
                  </a:lnTo>
                  <a:lnTo>
                    <a:pt x="437883" y="78740"/>
                  </a:lnTo>
                  <a:lnTo>
                    <a:pt x="436867" y="78740"/>
                  </a:lnTo>
                  <a:lnTo>
                    <a:pt x="435343" y="79883"/>
                  </a:lnTo>
                  <a:lnTo>
                    <a:pt x="433438" y="81153"/>
                  </a:lnTo>
                  <a:lnTo>
                    <a:pt x="411848" y="89662"/>
                  </a:lnTo>
                  <a:lnTo>
                    <a:pt x="408571" y="90424"/>
                  </a:lnTo>
                  <a:lnTo>
                    <a:pt x="409384" y="90424"/>
                  </a:lnTo>
                  <a:lnTo>
                    <a:pt x="403974" y="90932"/>
                  </a:lnTo>
                  <a:lnTo>
                    <a:pt x="399910" y="90932"/>
                  </a:lnTo>
                  <a:lnTo>
                    <a:pt x="391782" y="90424"/>
                  </a:lnTo>
                  <a:lnTo>
                    <a:pt x="363982" y="63119"/>
                  </a:lnTo>
                  <a:lnTo>
                    <a:pt x="363347" y="54864"/>
                  </a:lnTo>
                  <a:lnTo>
                    <a:pt x="440042" y="54864"/>
                  </a:lnTo>
                  <a:lnTo>
                    <a:pt x="440042" y="41910"/>
                  </a:lnTo>
                  <a:close/>
                </a:path>
                <a:path w="546100" h="127634">
                  <a:moveTo>
                    <a:pt x="545960" y="2794"/>
                  </a:moveTo>
                  <a:lnTo>
                    <a:pt x="473062" y="2794"/>
                  </a:lnTo>
                  <a:lnTo>
                    <a:pt x="471919" y="34671"/>
                  </a:lnTo>
                  <a:lnTo>
                    <a:pt x="466839" y="77724"/>
                  </a:lnTo>
                  <a:lnTo>
                    <a:pt x="464553" y="82804"/>
                  </a:lnTo>
                  <a:lnTo>
                    <a:pt x="459981" y="86995"/>
                  </a:lnTo>
                  <a:lnTo>
                    <a:pt x="458584" y="87757"/>
                  </a:lnTo>
                  <a:lnTo>
                    <a:pt x="454520" y="88773"/>
                  </a:lnTo>
                  <a:lnTo>
                    <a:pt x="448297" y="88773"/>
                  </a:lnTo>
                  <a:lnTo>
                    <a:pt x="448297" y="103505"/>
                  </a:lnTo>
                  <a:lnTo>
                    <a:pt x="458965" y="103505"/>
                  </a:lnTo>
                  <a:lnTo>
                    <a:pt x="461886" y="103124"/>
                  </a:lnTo>
                  <a:lnTo>
                    <a:pt x="486016" y="67564"/>
                  </a:lnTo>
                  <a:lnTo>
                    <a:pt x="489318" y="17018"/>
                  </a:lnTo>
                  <a:lnTo>
                    <a:pt x="527291" y="17018"/>
                  </a:lnTo>
                  <a:lnTo>
                    <a:pt x="527291" y="103505"/>
                  </a:lnTo>
                  <a:lnTo>
                    <a:pt x="545960" y="103505"/>
                  </a:lnTo>
                  <a:lnTo>
                    <a:pt x="545960" y="279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752076" y="8074152"/>
              <a:ext cx="86868" cy="10058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925811" y="8040623"/>
              <a:ext cx="237744" cy="134112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6439476" y="7775511"/>
              <a:ext cx="2523490" cy="650875"/>
            </a:xfrm>
            <a:custGeom>
              <a:avLst/>
              <a:gdLst/>
              <a:ahLst/>
              <a:cxnLst/>
              <a:rect l="l" t="t" r="r" b="b"/>
              <a:pathLst>
                <a:path w="2523490" h="650875">
                  <a:moveTo>
                    <a:pt x="2523299" y="650849"/>
                  </a:moveTo>
                  <a:lnTo>
                    <a:pt x="0" y="650849"/>
                  </a:lnTo>
                  <a:lnTo>
                    <a:pt x="0" y="0"/>
                  </a:lnTo>
                  <a:lnTo>
                    <a:pt x="2523299" y="0"/>
                  </a:lnTo>
                  <a:lnTo>
                    <a:pt x="2523299" y="650849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152620" y="7927847"/>
              <a:ext cx="1074419" cy="16611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6843248" y="8173211"/>
              <a:ext cx="1680971" cy="135636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6579684" y="5067693"/>
              <a:ext cx="2310765" cy="385445"/>
            </a:xfrm>
            <a:custGeom>
              <a:avLst/>
              <a:gdLst/>
              <a:ahLst/>
              <a:cxnLst/>
              <a:rect l="l" t="t" r="r" b="b"/>
              <a:pathLst>
                <a:path w="2310765" h="385445">
                  <a:moveTo>
                    <a:pt x="2310701" y="385419"/>
                  </a:moveTo>
                  <a:lnTo>
                    <a:pt x="0" y="385419"/>
                  </a:lnTo>
                  <a:lnTo>
                    <a:pt x="0" y="0"/>
                  </a:lnTo>
                  <a:lnTo>
                    <a:pt x="2310701" y="0"/>
                  </a:lnTo>
                  <a:lnTo>
                    <a:pt x="2310701" y="385419"/>
                  </a:lnTo>
                  <a:close/>
                </a:path>
              </a:pathLst>
            </a:custGeom>
            <a:solidFill>
              <a:srgbClr val="AAC7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6767048" y="5193791"/>
              <a:ext cx="411480" cy="135636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7201388" y="5228844"/>
              <a:ext cx="94488" cy="97536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7321783" y="5225796"/>
              <a:ext cx="263651" cy="102108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7609820" y="5228844"/>
              <a:ext cx="286511" cy="120396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7990820" y="5225796"/>
              <a:ext cx="687323" cy="135636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13802511" y="5067693"/>
              <a:ext cx="2310765" cy="385445"/>
            </a:xfrm>
            <a:custGeom>
              <a:avLst/>
              <a:gdLst/>
              <a:ahLst/>
              <a:cxnLst/>
              <a:rect l="l" t="t" r="r" b="b"/>
              <a:pathLst>
                <a:path w="2310765" h="385445">
                  <a:moveTo>
                    <a:pt x="2310714" y="385419"/>
                  </a:moveTo>
                  <a:lnTo>
                    <a:pt x="0" y="385419"/>
                  </a:lnTo>
                  <a:lnTo>
                    <a:pt x="0" y="0"/>
                  </a:lnTo>
                  <a:lnTo>
                    <a:pt x="2310714" y="0"/>
                  </a:lnTo>
                  <a:lnTo>
                    <a:pt x="2310714" y="385419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3955268" y="5190744"/>
              <a:ext cx="1147571" cy="188975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5175992" y="5230367"/>
              <a:ext cx="760476" cy="149351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8044865" y="5067693"/>
              <a:ext cx="2310765" cy="385445"/>
            </a:xfrm>
            <a:custGeom>
              <a:avLst/>
              <a:gdLst/>
              <a:ahLst/>
              <a:cxnLst/>
              <a:rect l="l" t="t" r="r" b="b"/>
              <a:pathLst>
                <a:path w="2310765" h="385445">
                  <a:moveTo>
                    <a:pt x="2310701" y="385419"/>
                  </a:moveTo>
                  <a:lnTo>
                    <a:pt x="0" y="385419"/>
                  </a:lnTo>
                  <a:lnTo>
                    <a:pt x="0" y="0"/>
                  </a:lnTo>
                  <a:lnTo>
                    <a:pt x="2310701" y="0"/>
                  </a:lnTo>
                  <a:lnTo>
                    <a:pt x="2310701" y="385419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236242" y="5186692"/>
              <a:ext cx="116839" cy="153670"/>
            </a:xfrm>
            <a:custGeom>
              <a:avLst/>
              <a:gdLst/>
              <a:ahLst/>
              <a:cxnLst/>
              <a:rect l="l" t="t" r="r" b="b"/>
              <a:pathLst>
                <a:path w="116840" h="153670">
                  <a:moveTo>
                    <a:pt x="116586" y="0"/>
                  </a:moveTo>
                  <a:lnTo>
                    <a:pt x="0" y="0"/>
                  </a:lnTo>
                  <a:lnTo>
                    <a:pt x="0" y="17767"/>
                  </a:lnTo>
                  <a:lnTo>
                    <a:pt x="0" y="153657"/>
                  </a:lnTo>
                  <a:lnTo>
                    <a:pt x="21336" y="153657"/>
                  </a:lnTo>
                  <a:lnTo>
                    <a:pt x="21336" y="17767"/>
                  </a:lnTo>
                  <a:lnTo>
                    <a:pt x="116586" y="17767"/>
                  </a:lnTo>
                  <a:lnTo>
                    <a:pt x="11658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331492" y="5204459"/>
              <a:ext cx="151091" cy="137160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8501291" y="5224792"/>
              <a:ext cx="95250" cy="115570"/>
            </a:xfrm>
            <a:custGeom>
              <a:avLst/>
              <a:gdLst/>
              <a:ahLst/>
              <a:cxnLst/>
              <a:rect l="l" t="t" r="r" b="b"/>
              <a:pathLst>
                <a:path w="95250" h="115570">
                  <a:moveTo>
                    <a:pt x="95110" y="0"/>
                  </a:moveTo>
                  <a:lnTo>
                    <a:pt x="74917" y="0"/>
                  </a:lnTo>
                  <a:lnTo>
                    <a:pt x="74917" y="46977"/>
                  </a:lnTo>
                  <a:lnTo>
                    <a:pt x="20320" y="46977"/>
                  </a:lnTo>
                  <a:lnTo>
                    <a:pt x="20320" y="0"/>
                  </a:lnTo>
                  <a:lnTo>
                    <a:pt x="0" y="0"/>
                  </a:lnTo>
                  <a:lnTo>
                    <a:pt x="0" y="46977"/>
                  </a:lnTo>
                  <a:lnTo>
                    <a:pt x="0" y="63500"/>
                  </a:lnTo>
                  <a:lnTo>
                    <a:pt x="0" y="115557"/>
                  </a:lnTo>
                  <a:lnTo>
                    <a:pt x="20320" y="115557"/>
                  </a:lnTo>
                  <a:lnTo>
                    <a:pt x="20320" y="63500"/>
                  </a:lnTo>
                  <a:lnTo>
                    <a:pt x="95110" y="63500"/>
                  </a:lnTo>
                  <a:lnTo>
                    <a:pt x="95110" y="46977"/>
                  </a:lnTo>
                  <a:lnTo>
                    <a:pt x="951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576208" y="5224271"/>
              <a:ext cx="142595" cy="116077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749283" y="5224271"/>
              <a:ext cx="111251" cy="1143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881871" y="5222747"/>
              <a:ext cx="96011" cy="120396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9005723" y="5224792"/>
              <a:ext cx="95250" cy="115570"/>
            </a:xfrm>
            <a:custGeom>
              <a:avLst/>
              <a:gdLst/>
              <a:ahLst/>
              <a:cxnLst/>
              <a:rect l="l" t="t" r="r" b="b"/>
              <a:pathLst>
                <a:path w="95250" h="115570">
                  <a:moveTo>
                    <a:pt x="95110" y="0"/>
                  </a:moveTo>
                  <a:lnTo>
                    <a:pt x="74917" y="0"/>
                  </a:lnTo>
                  <a:lnTo>
                    <a:pt x="74917" y="46977"/>
                  </a:lnTo>
                  <a:lnTo>
                    <a:pt x="20320" y="46977"/>
                  </a:lnTo>
                  <a:lnTo>
                    <a:pt x="20320" y="0"/>
                  </a:lnTo>
                  <a:lnTo>
                    <a:pt x="0" y="0"/>
                  </a:lnTo>
                  <a:lnTo>
                    <a:pt x="0" y="46977"/>
                  </a:lnTo>
                  <a:lnTo>
                    <a:pt x="0" y="63500"/>
                  </a:lnTo>
                  <a:lnTo>
                    <a:pt x="0" y="115557"/>
                  </a:lnTo>
                  <a:lnTo>
                    <a:pt x="20320" y="115557"/>
                  </a:lnTo>
                  <a:lnTo>
                    <a:pt x="20320" y="63500"/>
                  </a:lnTo>
                  <a:lnTo>
                    <a:pt x="95110" y="63500"/>
                  </a:lnTo>
                  <a:lnTo>
                    <a:pt x="95110" y="46977"/>
                  </a:lnTo>
                  <a:lnTo>
                    <a:pt x="951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9080639" y="5224271"/>
              <a:ext cx="142608" cy="116077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9244583" y="5221223"/>
              <a:ext cx="103631" cy="12039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9436607" y="5222747"/>
              <a:ext cx="455675" cy="144779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9915143" y="5224271"/>
              <a:ext cx="99059" cy="11430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0044683" y="5224271"/>
              <a:ext cx="99059" cy="114300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84809" rIns="0" bIns="0" rtlCol="0">
            <a:spAutoFit/>
          </a:bodyPr>
          <a:lstStyle/>
          <a:p>
            <a:pPr marL="22860">
              <a:lnSpc>
                <a:spcPct val="100000"/>
              </a:lnSpc>
              <a:spcBef>
                <a:spcPts val="95"/>
              </a:spcBef>
            </a:pPr>
            <a:r>
              <a:rPr sz="7000" dirty="0">
                <a:latin typeface="Arial"/>
                <a:cs typeface="Arial"/>
              </a:rPr>
              <a:t>Тапсырмаларды</a:t>
            </a:r>
            <a:r>
              <a:rPr sz="7000" spc="-235" dirty="0">
                <a:latin typeface="Arial"/>
                <a:cs typeface="Arial"/>
              </a:rPr>
              <a:t> </a:t>
            </a:r>
            <a:r>
              <a:rPr sz="7000" dirty="0">
                <a:latin typeface="Arial"/>
                <a:cs typeface="Arial"/>
              </a:rPr>
              <a:t>бір</a:t>
            </a:r>
            <a:r>
              <a:rPr sz="7000" spc="-235" dirty="0">
                <a:latin typeface="Arial"/>
                <a:cs typeface="Arial"/>
              </a:rPr>
              <a:t> </a:t>
            </a:r>
            <a:r>
              <a:rPr sz="7000" dirty="0">
                <a:latin typeface="Arial"/>
                <a:cs typeface="Arial"/>
              </a:rPr>
              <a:t>топқа</a:t>
            </a:r>
            <a:r>
              <a:rPr sz="7000" spc="-240" dirty="0">
                <a:latin typeface="Arial"/>
                <a:cs typeface="Arial"/>
              </a:rPr>
              <a:t> </a:t>
            </a:r>
            <a:r>
              <a:rPr sz="7000" spc="-10" dirty="0">
                <a:latin typeface="Arial"/>
                <a:cs typeface="Arial"/>
              </a:rPr>
              <a:t>жинаңыз</a:t>
            </a:r>
            <a:endParaRPr sz="7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83665" y="2863646"/>
            <a:ext cx="9304020" cy="6016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4984" indent="-502284">
              <a:lnSpc>
                <a:spcPct val="100000"/>
              </a:lnSpc>
              <a:spcBef>
                <a:spcPts val="100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sz="3950" spc="-10" dirty="0">
                <a:latin typeface="Microsoft Sans Serif"/>
                <a:cs typeface="Microsoft Sans Serif"/>
              </a:rPr>
              <a:t>Өң</a:t>
            </a:r>
            <a:r>
              <a:rPr sz="3950" spc="-10" dirty="0">
                <a:latin typeface="Trebuchet MS"/>
                <a:cs typeface="Trebuchet MS"/>
              </a:rPr>
              <a:t>делетін</a:t>
            </a:r>
            <a:r>
              <a:rPr sz="3950" spc="-29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м</a:t>
            </a:r>
            <a:r>
              <a:rPr sz="3950" dirty="0">
                <a:latin typeface="Microsoft Sans Serif"/>
                <a:cs typeface="Microsoft Sans Serif"/>
              </a:rPr>
              <a:t>ә</a:t>
            </a:r>
            <a:r>
              <a:rPr sz="3950" dirty="0">
                <a:latin typeface="Trebuchet MS"/>
                <a:cs typeface="Trebuchet MS"/>
              </a:rPr>
              <a:t>тінні</a:t>
            </a:r>
            <a:r>
              <a:rPr sz="3950" dirty="0">
                <a:latin typeface="Microsoft Sans Serif"/>
                <a:cs typeface="Microsoft Sans Serif"/>
              </a:rPr>
              <a:t>ң</a:t>
            </a:r>
            <a:r>
              <a:rPr sz="3950" spc="-165" dirty="0">
                <a:latin typeface="Microsoft Sans Serif"/>
                <a:cs typeface="Microsoft Sans Serif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мысалы:</a:t>
            </a:r>
            <a:endParaRPr sz="3950">
              <a:latin typeface="Trebuchet MS"/>
              <a:cs typeface="Trebuchet MS"/>
            </a:endParaRPr>
          </a:p>
          <a:p>
            <a:pPr marL="1018540">
              <a:lnSpc>
                <a:spcPts val="3315"/>
              </a:lnSpc>
              <a:spcBef>
                <a:spcPts val="2095"/>
              </a:spcBef>
            </a:pPr>
            <a:r>
              <a:rPr sz="2800" dirty="0">
                <a:latin typeface="Courier New"/>
                <a:cs typeface="Courier New"/>
              </a:rPr>
              <a:t>[Агент]</a:t>
            </a:r>
            <a:r>
              <a:rPr sz="2800" spc="-100" dirty="0">
                <a:latin typeface="Courier New"/>
                <a:cs typeface="Courier New"/>
              </a:rPr>
              <a:t> </a:t>
            </a:r>
            <a:r>
              <a:rPr sz="2800" spc="-10" dirty="0">
                <a:latin typeface="Courier New"/>
                <a:cs typeface="Courier New"/>
              </a:rPr>
              <a:t>2025-01-</a:t>
            </a:r>
            <a:r>
              <a:rPr sz="2800" dirty="0">
                <a:latin typeface="Courier New"/>
                <a:cs typeface="Courier New"/>
              </a:rPr>
              <a:t>24</a:t>
            </a:r>
            <a:r>
              <a:rPr sz="2800" spc="-90" dirty="0">
                <a:latin typeface="Courier New"/>
                <a:cs typeface="Courier New"/>
              </a:rPr>
              <a:t> </a:t>
            </a:r>
            <a:r>
              <a:rPr sz="2800" dirty="0">
                <a:latin typeface="Courier New"/>
                <a:cs typeface="Courier New"/>
              </a:rPr>
              <a:t>10:02:23+00:00:</a:t>
            </a:r>
            <a:r>
              <a:rPr sz="2800" spc="-90" dirty="0">
                <a:latin typeface="Courier New"/>
                <a:cs typeface="Courier New"/>
              </a:rPr>
              <a:t> </a:t>
            </a:r>
            <a:r>
              <a:rPr sz="2800" spc="-25" dirty="0">
                <a:latin typeface="Courier New"/>
                <a:cs typeface="Courier New"/>
              </a:rPr>
              <a:t>Мен</a:t>
            </a:r>
            <a:endParaRPr sz="2800">
              <a:latin typeface="Courier New"/>
              <a:cs typeface="Courier New"/>
            </a:endParaRPr>
          </a:p>
          <a:p>
            <a:pPr marL="1018540">
              <a:lnSpc>
                <a:spcPts val="3320"/>
              </a:lnSpc>
            </a:pPr>
            <a:r>
              <a:rPr sz="2800" dirty="0">
                <a:latin typeface="Courier New"/>
                <a:cs typeface="Courier New"/>
              </a:rPr>
              <a:t>қалай</a:t>
            </a:r>
            <a:r>
              <a:rPr sz="2800" spc="-125" dirty="0">
                <a:latin typeface="Courier New"/>
                <a:cs typeface="Courier New"/>
              </a:rPr>
              <a:t> </a:t>
            </a:r>
            <a:r>
              <a:rPr sz="2800" dirty="0">
                <a:latin typeface="Courier New"/>
                <a:cs typeface="Courier New"/>
              </a:rPr>
              <a:t>аламынкөмектесемін</a:t>
            </a:r>
            <a:r>
              <a:rPr sz="2800" spc="-125" dirty="0">
                <a:latin typeface="Courier New"/>
                <a:cs typeface="Courier New"/>
              </a:rPr>
              <a:t> </a:t>
            </a:r>
            <a:r>
              <a:rPr sz="2800" spc="-25" dirty="0">
                <a:latin typeface="Courier New"/>
                <a:cs typeface="Courier New"/>
              </a:rPr>
              <a:t>бе?</a:t>
            </a:r>
            <a:endParaRPr sz="28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2800">
              <a:latin typeface="Courier New"/>
              <a:cs typeface="Courier New"/>
            </a:endParaRPr>
          </a:p>
          <a:p>
            <a:pPr marL="1018540">
              <a:lnSpc>
                <a:spcPts val="3279"/>
              </a:lnSpc>
            </a:pPr>
            <a:r>
              <a:rPr sz="2800" dirty="0">
                <a:latin typeface="Courier New"/>
                <a:cs typeface="Courier New"/>
              </a:rPr>
              <a:t>[Клиент]</a:t>
            </a:r>
            <a:r>
              <a:rPr sz="2800" spc="-95" dirty="0">
                <a:latin typeface="Courier New"/>
                <a:cs typeface="Courier New"/>
              </a:rPr>
              <a:t> </a:t>
            </a:r>
            <a:r>
              <a:rPr sz="2800" spc="-10" dirty="0">
                <a:latin typeface="Courier New"/>
                <a:cs typeface="Courier New"/>
              </a:rPr>
              <a:t>2025-01-</a:t>
            </a:r>
            <a:r>
              <a:rPr sz="2800" dirty="0">
                <a:latin typeface="Courier New"/>
                <a:cs typeface="Courier New"/>
              </a:rPr>
              <a:t>24</a:t>
            </a:r>
            <a:r>
              <a:rPr sz="2800" spc="-95" dirty="0">
                <a:latin typeface="Courier New"/>
                <a:cs typeface="Courier New"/>
              </a:rPr>
              <a:t> </a:t>
            </a:r>
            <a:r>
              <a:rPr sz="2800" dirty="0">
                <a:latin typeface="Courier New"/>
                <a:cs typeface="Courier New"/>
              </a:rPr>
              <a:t>10:03:15+00:00:</a:t>
            </a:r>
            <a:r>
              <a:rPr sz="2800" spc="-90" dirty="0">
                <a:latin typeface="Courier New"/>
                <a:cs typeface="Courier New"/>
              </a:rPr>
              <a:t> </a:t>
            </a:r>
            <a:r>
              <a:rPr sz="2800" spc="-25" dirty="0">
                <a:latin typeface="Courier New"/>
                <a:cs typeface="Courier New"/>
              </a:rPr>
              <a:t>МЕН</a:t>
            </a:r>
            <a:endParaRPr sz="2800">
              <a:latin typeface="Courier New"/>
              <a:cs typeface="Courier New"/>
            </a:endParaRPr>
          </a:p>
          <a:p>
            <a:pPr marL="1018540">
              <a:lnSpc>
                <a:spcPts val="3279"/>
              </a:lnSpc>
            </a:pPr>
            <a:r>
              <a:rPr sz="2800" dirty="0">
                <a:latin typeface="Courier New"/>
                <a:cs typeface="Courier New"/>
              </a:rPr>
              <a:t>ТЕГІН</a:t>
            </a:r>
            <a:r>
              <a:rPr sz="2800" spc="-85" dirty="0">
                <a:latin typeface="Courier New"/>
                <a:cs typeface="Courier New"/>
              </a:rPr>
              <a:t> </a:t>
            </a:r>
            <a:r>
              <a:rPr sz="2800" dirty="0">
                <a:latin typeface="Courier New"/>
                <a:cs typeface="Courier New"/>
              </a:rPr>
              <a:t>ТІРКЕЛІГІме</a:t>
            </a:r>
            <a:r>
              <a:rPr sz="2800" spc="-85" dirty="0">
                <a:latin typeface="Courier New"/>
                <a:cs typeface="Courier New"/>
              </a:rPr>
              <a:t> </a:t>
            </a:r>
            <a:r>
              <a:rPr sz="2800" dirty="0">
                <a:latin typeface="Courier New"/>
                <a:cs typeface="Courier New"/>
              </a:rPr>
              <a:t>қосыла</a:t>
            </a:r>
            <a:r>
              <a:rPr sz="2800" spc="-80" dirty="0">
                <a:latin typeface="Courier New"/>
                <a:cs typeface="Courier New"/>
              </a:rPr>
              <a:t> </a:t>
            </a:r>
            <a:r>
              <a:rPr sz="2800" spc="-10" dirty="0">
                <a:latin typeface="Courier New"/>
                <a:cs typeface="Courier New"/>
              </a:rPr>
              <a:t>алмаймын!</a:t>
            </a:r>
            <a:endParaRPr sz="28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150"/>
              </a:spcBef>
            </a:pPr>
            <a:endParaRPr sz="2800">
              <a:latin typeface="Courier New"/>
              <a:cs typeface="Courier New"/>
            </a:endParaRPr>
          </a:p>
          <a:p>
            <a:pPr marL="1018540">
              <a:lnSpc>
                <a:spcPts val="3320"/>
              </a:lnSpc>
            </a:pPr>
            <a:r>
              <a:rPr sz="2800" dirty="0">
                <a:latin typeface="Courier New"/>
                <a:cs typeface="Courier New"/>
              </a:rPr>
              <a:t>[Агент]</a:t>
            </a:r>
            <a:r>
              <a:rPr sz="2800" spc="-65" dirty="0">
                <a:latin typeface="Courier New"/>
                <a:cs typeface="Courier New"/>
              </a:rPr>
              <a:t> </a:t>
            </a:r>
            <a:r>
              <a:rPr sz="2800" spc="-10" dirty="0">
                <a:latin typeface="Courier New"/>
                <a:cs typeface="Courier New"/>
              </a:rPr>
              <a:t>2025-01-</a:t>
            </a:r>
            <a:r>
              <a:rPr sz="2800" dirty="0">
                <a:latin typeface="Courier New"/>
                <a:cs typeface="Courier New"/>
              </a:rPr>
              <a:t>24</a:t>
            </a:r>
            <a:r>
              <a:rPr sz="2800" spc="-55" dirty="0">
                <a:latin typeface="Courier New"/>
                <a:cs typeface="Courier New"/>
              </a:rPr>
              <a:t> </a:t>
            </a:r>
            <a:r>
              <a:rPr sz="2800" spc="-10" dirty="0">
                <a:latin typeface="Courier New"/>
                <a:cs typeface="Courier New"/>
              </a:rPr>
              <a:t>10:03:30+00:00:</a:t>
            </a:r>
            <a:endParaRPr sz="2800">
              <a:latin typeface="Courier New"/>
              <a:cs typeface="Courier New"/>
            </a:endParaRPr>
          </a:p>
          <a:p>
            <a:pPr marL="1018540" marR="1277620">
              <a:lnSpc>
                <a:spcPts val="3290"/>
              </a:lnSpc>
              <a:spcBef>
                <a:spcPts val="130"/>
              </a:spcBef>
            </a:pPr>
            <a:r>
              <a:rPr sz="2800" dirty="0">
                <a:latin typeface="Courier New"/>
                <a:cs typeface="Courier New"/>
              </a:rPr>
              <a:t>Бұл</a:t>
            </a:r>
            <a:r>
              <a:rPr sz="2800" spc="-65" dirty="0">
                <a:latin typeface="Courier New"/>
                <a:cs typeface="Courier New"/>
              </a:rPr>
              <a:t> </a:t>
            </a:r>
            <a:r>
              <a:rPr sz="2800" dirty="0">
                <a:latin typeface="Courier New"/>
                <a:cs typeface="Courier New"/>
              </a:rPr>
              <a:t>сіздің</a:t>
            </a:r>
            <a:r>
              <a:rPr sz="2800" spc="-50" dirty="0">
                <a:latin typeface="Courier New"/>
                <a:cs typeface="Courier New"/>
              </a:rPr>
              <a:t> </a:t>
            </a:r>
            <a:r>
              <a:rPr sz="2800" dirty="0">
                <a:latin typeface="Courier New"/>
                <a:cs typeface="Courier New"/>
              </a:rPr>
              <a:t>Caps</a:t>
            </a:r>
            <a:r>
              <a:rPr sz="2800" spc="-55" dirty="0">
                <a:latin typeface="Courier New"/>
                <a:cs typeface="Courier New"/>
              </a:rPr>
              <a:t> </a:t>
            </a:r>
            <a:r>
              <a:rPr sz="2800" dirty="0">
                <a:latin typeface="Courier New"/>
                <a:cs typeface="Courier New"/>
              </a:rPr>
              <a:t>Lock</a:t>
            </a:r>
            <a:r>
              <a:rPr sz="2800" spc="-50" dirty="0">
                <a:latin typeface="Courier New"/>
                <a:cs typeface="Courier New"/>
              </a:rPr>
              <a:t> </a:t>
            </a:r>
            <a:r>
              <a:rPr sz="2800" dirty="0">
                <a:latin typeface="Courier New"/>
                <a:cs typeface="Courier New"/>
              </a:rPr>
              <a:t>емес</a:t>
            </a:r>
            <a:r>
              <a:rPr sz="2800" spc="-50" dirty="0">
                <a:latin typeface="Courier New"/>
                <a:cs typeface="Courier New"/>
              </a:rPr>
              <a:t> </a:t>
            </a:r>
            <a:r>
              <a:rPr sz="2800" spc="-10" dirty="0">
                <a:latin typeface="Courier New"/>
                <a:cs typeface="Courier New"/>
              </a:rPr>
              <a:t>екеніне </a:t>
            </a:r>
            <a:r>
              <a:rPr sz="2800" dirty="0">
                <a:latin typeface="Courier New"/>
                <a:cs typeface="Courier New"/>
              </a:rPr>
              <a:t>сенімдісіз</a:t>
            </a:r>
            <a:r>
              <a:rPr sz="2800" spc="-110" dirty="0">
                <a:latin typeface="Courier New"/>
                <a:cs typeface="Courier New"/>
              </a:rPr>
              <a:t> </a:t>
            </a:r>
            <a:r>
              <a:rPr sz="2800" spc="-25" dirty="0">
                <a:latin typeface="Courier New"/>
                <a:cs typeface="Courier New"/>
              </a:rPr>
              <a:t>бе?</a:t>
            </a:r>
            <a:endParaRPr sz="28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345"/>
              </a:spcBef>
            </a:pPr>
            <a:endParaRPr sz="2800">
              <a:latin typeface="Courier New"/>
              <a:cs typeface="Courier New"/>
            </a:endParaRPr>
          </a:p>
          <a:p>
            <a:pPr marL="1018540">
              <a:lnSpc>
                <a:spcPts val="3345"/>
              </a:lnSpc>
            </a:pPr>
            <a:r>
              <a:rPr sz="2800" dirty="0">
                <a:latin typeface="Courier New"/>
                <a:cs typeface="Courier New"/>
              </a:rPr>
              <a:t>[Клиент]</a:t>
            </a:r>
            <a:r>
              <a:rPr sz="2800" spc="-60" dirty="0">
                <a:latin typeface="Courier New"/>
                <a:cs typeface="Courier New"/>
              </a:rPr>
              <a:t> </a:t>
            </a:r>
            <a:r>
              <a:rPr sz="2800" spc="-10" dirty="0">
                <a:latin typeface="Courier New"/>
                <a:cs typeface="Courier New"/>
              </a:rPr>
              <a:t>2025-01-</a:t>
            </a:r>
            <a:r>
              <a:rPr sz="2800" dirty="0">
                <a:latin typeface="Courier New"/>
                <a:cs typeface="Courier New"/>
              </a:rPr>
              <a:t>24</a:t>
            </a:r>
            <a:r>
              <a:rPr sz="2800" spc="-60" dirty="0">
                <a:latin typeface="Courier New"/>
                <a:cs typeface="Courier New"/>
              </a:rPr>
              <a:t> </a:t>
            </a:r>
            <a:r>
              <a:rPr sz="2800" spc="-10" dirty="0">
                <a:latin typeface="Courier New"/>
                <a:cs typeface="Courier New"/>
              </a:rPr>
              <a:t>10:04:03+00:00:</a:t>
            </a:r>
            <a:endParaRPr sz="2800">
              <a:latin typeface="Courier New"/>
              <a:cs typeface="Courier New"/>
            </a:endParaRPr>
          </a:p>
          <a:p>
            <a:pPr marL="1018540">
              <a:lnSpc>
                <a:spcPts val="3345"/>
              </a:lnSpc>
            </a:pPr>
            <a:r>
              <a:rPr sz="2800" dirty="0">
                <a:latin typeface="Courier New"/>
                <a:cs typeface="Courier New"/>
              </a:rPr>
              <a:t>Дұрыс</a:t>
            </a:r>
            <a:r>
              <a:rPr sz="2800" spc="-60" dirty="0">
                <a:latin typeface="Courier New"/>
                <a:cs typeface="Courier New"/>
              </a:rPr>
              <a:t> </a:t>
            </a:r>
            <a:r>
              <a:rPr sz="2800" spc="-10" dirty="0">
                <a:latin typeface="Courier New"/>
                <a:cs typeface="Courier New"/>
              </a:rPr>
              <a:t>айтасыз!</a:t>
            </a:r>
            <a:endParaRPr sz="28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992078" y="2612326"/>
            <a:ext cx="6717030" cy="3295650"/>
          </a:xfrm>
          <a:prstGeom prst="rect">
            <a:avLst/>
          </a:prstGeom>
        </p:spPr>
        <p:txBody>
          <a:bodyPr vert="horz" wrap="square" lIns="0" tIns="128270" rIns="0" bIns="0" rtlCol="0">
            <a:spAutoFit/>
          </a:bodyPr>
          <a:lstStyle/>
          <a:p>
            <a:pPr marL="515620" marR="1134745" indent="-502920">
              <a:lnSpc>
                <a:spcPts val="3800"/>
              </a:lnSpc>
              <a:spcBef>
                <a:spcPts val="1010"/>
              </a:spcBef>
              <a:buSzPct val="122784"/>
              <a:buChar char="•"/>
              <a:tabLst>
                <a:tab pos="515620" algn="l"/>
              </a:tabLst>
            </a:pPr>
            <a:r>
              <a:rPr sz="3950" dirty="0">
                <a:latin typeface="Trebuchet MS"/>
                <a:cs typeface="Trebuchet MS"/>
              </a:rPr>
              <a:t>Жеке</a:t>
            </a:r>
            <a:r>
              <a:rPr sz="3950" spc="-145" dirty="0">
                <a:latin typeface="Trebuchet MS"/>
                <a:cs typeface="Trebuchet MS"/>
              </a:rPr>
              <a:t> </a:t>
            </a:r>
            <a:r>
              <a:rPr sz="3950" spc="-25" dirty="0">
                <a:latin typeface="Trebuchet MS"/>
                <a:cs typeface="Trebuchet MS"/>
              </a:rPr>
              <a:t>а</a:t>
            </a:r>
            <a:r>
              <a:rPr sz="3950" spc="-25" dirty="0">
                <a:latin typeface="Microsoft Sans Serif"/>
                <a:cs typeface="Microsoft Sans Serif"/>
              </a:rPr>
              <a:t>қ</a:t>
            </a:r>
            <a:r>
              <a:rPr sz="3950" spc="-25" dirty="0">
                <a:latin typeface="Trebuchet MS"/>
                <a:cs typeface="Trebuchet MS"/>
              </a:rPr>
              <a:t>паратты</a:t>
            </a:r>
            <a:r>
              <a:rPr sz="3950" spc="-140" dirty="0">
                <a:latin typeface="Trebuchet MS"/>
                <a:cs typeface="Trebuchet MS"/>
              </a:rPr>
              <a:t> </a:t>
            </a:r>
            <a:r>
              <a:rPr sz="3950" spc="-20" dirty="0">
                <a:latin typeface="Trebuchet MS"/>
                <a:cs typeface="Trebuchet MS"/>
              </a:rPr>
              <a:t>алып </a:t>
            </a:r>
            <a:r>
              <a:rPr sz="3950" spc="-10" dirty="0">
                <a:latin typeface="Trebuchet MS"/>
                <a:cs typeface="Trebuchet MS"/>
              </a:rPr>
              <a:t>таста</a:t>
            </a:r>
            <a:r>
              <a:rPr sz="3950" spc="-10" dirty="0">
                <a:latin typeface="Microsoft Sans Serif"/>
                <a:cs typeface="Microsoft Sans Serif"/>
              </a:rPr>
              <a:t>ң</a:t>
            </a:r>
            <a:r>
              <a:rPr sz="3950" spc="-10" dirty="0">
                <a:latin typeface="Trebuchet MS"/>
                <a:cs typeface="Trebuchet MS"/>
              </a:rPr>
              <a:t>ыз.</a:t>
            </a:r>
            <a:endParaRPr sz="39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20"/>
              </a:spcBef>
              <a:buFont typeface="Trebuchet MS"/>
              <a:buChar char="•"/>
            </a:pPr>
            <a:endParaRPr sz="3950">
              <a:latin typeface="Trebuchet MS"/>
              <a:cs typeface="Trebuchet MS"/>
            </a:endParaRPr>
          </a:p>
          <a:p>
            <a:pPr marL="515620" marR="5080" indent="-502920">
              <a:lnSpc>
                <a:spcPts val="3800"/>
              </a:lnSpc>
              <a:buSzPct val="122784"/>
              <a:buChar char="•"/>
              <a:tabLst>
                <a:tab pos="515620" algn="l"/>
              </a:tabLst>
            </a:pPr>
            <a:r>
              <a:rPr sz="3950" dirty="0">
                <a:latin typeface="Trebuchet MS"/>
                <a:cs typeface="Trebuchet MS"/>
              </a:rPr>
              <a:t>К</a:t>
            </a:r>
            <a:r>
              <a:rPr sz="3950" dirty="0">
                <a:latin typeface="Microsoft Sans Serif"/>
                <a:cs typeface="Microsoft Sans Serif"/>
              </a:rPr>
              <a:t>ү</a:t>
            </a:r>
            <a:r>
              <a:rPr sz="3950" dirty="0">
                <a:latin typeface="Trebuchet MS"/>
                <a:cs typeface="Trebuchet MS"/>
              </a:rPr>
              <a:t>н</a:t>
            </a:r>
            <a:r>
              <a:rPr sz="3950" spc="-12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мен</a:t>
            </a:r>
            <a:r>
              <a:rPr sz="3950" spc="-120" dirty="0">
                <a:latin typeface="Trebuchet MS"/>
                <a:cs typeface="Trebuchet MS"/>
              </a:rPr>
              <a:t> </a:t>
            </a:r>
            <a:r>
              <a:rPr sz="3950" spc="-30" dirty="0">
                <a:latin typeface="Trebuchet MS"/>
                <a:cs typeface="Trebuchet MS"/>
              </a:rPr>
              <a:t>уа</a:t>
            </a:r>
            <a:r>
              <a:rPr sz="3950" spc="-30" dirty="0">
                <a:latin typeface="Microsoft Sans Serif"/>
                <a:cs typeface="Microsoft Sans Serif"/>
              </a:rPr>
              <a:t>қ</a:t>
            </a:r>
            <a:r>
              <a:rPr sz="3950" spc="-30" dirty="0">
                <a:latin typeface="Trebuchet MS"/>
                <a:cs typeface="Trebuchet MS"/>
              </a:rPr>
              <a:t>ыт</a:t>
            </a:r>
            <a:r>
              <a:rPr sz="3950" spc="-120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туралы </a:t>
            </a:r>
            <a:r>
              <a:rPr sz="3950" spc="-25" dirty="0">
                <a:latin typeface="Trebuchet MS"/>
                <a:cs typeface="Trebuchet MS"/>
              </a:rPr>
              <a:t>а</a:t>
            </a:r>
            <a:r>
              <a:rPr sz="3950" spc="-25" dirty="0">
                <a:latin typeface="Microsoft Sans Serif"/>
                <a:cs typeface="Microsoft Sans Serif"/>
              </a:rPr>
              <a:t>қ</a:t>
            </a:r>
            <a:r>
              <a:rPr sz="3950" spc="-25" dirty="0">
                <a:latin typeface="Trebuchet MS"/>
                <a:cs typeface="Trebuchet MS"/>
              </a:rPr>
              <a:t>паратты</a:t>
            </a:r>
            <a:r>
              <a:rPr sz="3950" spc="-13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тек</a:t>
            </a:r>
            <a:r>
              <a:rPr sz="3950" spc="-125" dirty="0">
                <a:latin typeface="Trebuchet MS"/>
                <a:cs typeface="Trebuchet MS"/>
              </a:rPr>
              <a:t> </a:t>
            </a:r>
            <a:r>
              <a:rPr sz="3950" spc="-25" dirty="0">
                <a:latin typeface="Trebuchet MS"/>
                <a:cs typeface="Trebuchet MS"/>
              </a:rPr>
              <a:t>к</a:t>
            </a:r>
            <a:r>
              <a:rPr sz="3950" spc="-25" dirty="0">
                <a:latin typeface="Microsoft Sans Serif"/>
                <a:cs typeface="Microsoft Sans Serif"/>
              </a:rPr>
              <a:t>ү</a:t>
            </a:r>
            <a:r>
              <a:rPr sz="3950" spc="-25" dirty="0">
                <a:latin typeface="Trebuchet MS"/>
                <a:cs typeface="Trebuchet MS"/>
              </a:rPr>
              <a:t>н </a:t>
            </a:r>
            <a:r>
              <a:rPr sz="3950" dirty="0">
                <a:latin typeface="Trebuchet MS"/>
                <a:cs typeface="Trebuchet MS"/>
              </a:rPr>
              <a:t>к</a:t>
            </a:r>
            <a:r>
              <a:rPr sz="3950" dirty="0">
                <a:latin typeface="Microsoft Sans Serif"/>
                <a:cs typeface="Microsoft Sans Serif"/>
              </a:rPr>
              <a:t>ө</a:t>
            </a:r>
            <a:r>
              <a:rPr sz="3950" dirty="0">
                <a:latin typeface="Trebuchet MS"/>
                <a:cs typeface="Trebuchet MS"/>
              </a:rPr>
              <a:t>рсетілетін</a:t>
            </a:r>
            <a:r>
              <a:rPr sz="3950" spc="-9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етіп</a:t>
            </a:r>
            <a:r>
              <a:rPr sz="3950" spc="-95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Microsoft Sans Serif"/>
                <a:cs typeface="Microsoft Sans Serif"/>
              </a:rPr>
              <a:t>ө</a:t>
            </a:r>
            <a:r>
              <a:rPr sz="3950" spc="-10" dirty="0">
                <a:latin typeface="Trebuchet MS"/>
                <a:cs typeface="Trebuchet MS"/>
              </a:rPr>
              <a:t>шірі</a:t>
            </a:r>
            <a:r>
              <a:rPr sz="3950" spc="-10" dirty="0">
                <a:latin typeface="Microsoft Sans Serif"/>
                <a:cs typeface="Microsoft Sans Serif"/>
              </a:rPr>
              <a:t>ң</a:t>
            </a:r>
            <a:r>
              <a:rPr sz="3950" spc="-10" dirty="0">
                <a:latin typeface="Trebuchet MS"/>
                <a:cs typeface="Trebuchet MS"/>
              </a:rPr>
              <a:t>із.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84809" rIns="0" bIns="0" rtlCol="0">
            <a:spAutoFit/>
          </a:bodyPr>
          <a:lstStyle/>
          <a:p>
            <a:pPr marL="22860">
              <a:lnSpc>
                <a:spcPct val="100000"/>
              </a:lnSpc>
              <a:spcBef>
                <a:spcPts val="95"/>
              </a:spcBef>
            </a:pPr>
            <a:r>
              <a:rPr sz="7000" dirty="0">
                <a:latin typeface="Arial"/>
                <a:cs typeface="Arial"/>
              </a:rPr>
              <a:t>Сұраныс</a:t>
            </a:r>
            <a:r>
              <a:rPr sz="7000" spc="-175" dirty="0">
                <a:latin typeface="Arial"/>
                <a:cs typeface="Arial"/>
              </a:rPr>
              <a:t> </a:t>
            </a:r>
            <a:r>
              <a:rPr sz="7000" spc="-10" dirty="0">
                <a:latin typeface="Arial"/>
                <a:cs typeface="Arial"/>
              </a:rPr>
              <a:t>құрастыру</a:t>
            </a:r>
            <a:endParaRPr sz="7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2654" y="2597721"/>
            <a:ext cx="16750665" cy="6491605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434975" marR="1504315" indent="-422275">
              <a:lnSpc>
                <a:spcPts val="3190"/>
              </a:lnSpc>
              <a:spcBef>
                <a:spcPts val="844"/>
              </a:spcBef>
              <a:buSzPct val="122727"/>
              <a:buFont typeface="Trebuchet MS"/>
              <a:buChar char="•"/>
              <a:tabLst>
                <a:tab pos="434975" algn="l"/>
              </a:tabLst>
            </a:pPr>
            <a:r>
              <a:rPr sz="3300" b="1" spc="-50" dirty="0">
                <a:latin typeface="Arial"/>
                <a:cs typeface="Arial"/>
              </a:rPr>
              <a:t>Zero-</a:t>
            </a:r>
            <a:r>
              <a:rPr sz="3300" b="1" dirty="0">
                <a:latin typeface="Arial"/>
                <a:cs typeface="Arial"/>
              </a:rPr>
              <a:t>shot prompting:</a:t>
            </a:r>
            <a:r>
              <a:rPr sz="3300" b="1" spc="-15" dirty="0">
                <a:latin typeface="Arial"/>
                <a:cs typeface="Arial"/>
              </a:rPr>
              <a:t> </a:t>
            </a:r>
            <a:r>
              <a:rPr sz="3300" spc="-40" dirty="0">
                <a:latin typeface="Microsoft Sans Serif"/>
                <a:cs typeface="Microsoft Sans Serif"/>
              </a:rPr>
              <a:t>қ</a:t>
            </a:r>
            <a:r>
              <a:rPr sz="3300" spc="-40" dirty="0">
                <a:latin typeface="Trebuchet MS"/>
                <a:cs typeface="Trebuchet MS"/>
              </a:rPr>
              <a:t>осымша</a:t>
            </a:r>
            <a:r>
              <a:rPr sz="3300" spc="-130" dirty="0">
                <a:latin typeface="Trebuchet MS"/>
                <a:cs typeface="Trebuchet MS"/>
              </a:rPr>
              <a:t> </a:t>
            </a:r>
            <a:r>
              <a:rPr sz="3300" spc="-10" dirty="0">
                <a:latin typeface="Trebuchet MS"/>
                <a:cs typeface="Trebuchet MS"/>
              </a:rPr>
              <a:t>м</a:t>
            </a:r>
            <a:r>
              <a:rPr sz="3300" spc="-10" dirty="0">
                <a:latin typeface="Microsoft Sans Serif"/>
                <a:cs typeface="Microsoft Sans Serif"/>
              </a:rPr>
              <a:t>ә</a:t>
            </a:r>
            <a:r>
              <a:rPr sz="3300" spc="-10" dirty="0">
                <a:latin typeface="Trebuchet MS"/>
                <a:cs typeface="Trebuchet MS"/>
              </a:rPr>
              <a:t>тінм</a:t>
            </a:r>
            <a:r>
              <a:rPr sz="3300" spc="-10" dirty="0">
                <a:latin typeface="Microsoft Sans Serif"/>
                <a:cs typeface="Microsoft Sans Serif"/>
              </a:rPr>
              <a:t>ә</a:t>
            </a:r>
            <a:r>
              <a:rPr sz="3300" spc="-10" dirty="0">
                <a:latin typeface="Trebuchet MS"/>
                <a:cs typeface="Trebuchet MS"/>
              </a:rPr>
              <a:t>нсіз</a:t>
            </a:r>
            <a:r>
              <a:rPr sz="3300" spc="-130" dirty="0">
                <a:latin typeface="Trebuchet MS"/>
                <a:cs typeface="Trebuchet MS"/>
              </a:rPr>
              <a:t> </a:t>
            </a:r>
            <a:r>
              <a:rPr sz="3300" dirty="0">
                <a:latin typeface="Trebuchet MS"/>
                <a:cs typeface="Trebuchet MS"/>
              </a:rPr>
              <a:t>негізгі</a:t>
            </a:r>
            <a:r>
              <a:rPr sz="3300" spc="-135" dirty="0">
                <a:latin typeface="Trebuchet MS"/>
                <a:cs typeface="Trebuchet MS"/>
              </a:rPr>
              <a:t> </a:t>
            </a:r>
            <a:r>
              <a:rPr sz="3300" spc="-30" dirty="0">
                <a:latin typeface="Trebuchet MS"/>
                <a:cs typeface="Trebuchet MS"/>
              </a:rPr>
              <a:t>н</a:t>
            </a:r>
            <a:r>
              <a:rPr sz="3300" spc="-30" dirty="0">
                <a:latin typeface="Microsoft Sans Serif"/>
                <a:cs typeface="Microsoft Sans Serif"/>
              </a:rPr>
              <a:t>ұ</a:t>
            </a:r>
            <a:r>
              <a:rPr sz="3300" spc="-30" dirty="0">
                <a:latin typeface="Trebuchet MS"/>
                <a:cs typeface="Trebuchet MS"/>
              </a:rPr>
              <a:t>с</a:t>
            </a:r>
            <a:r>
              <a:rPr sz="3300" spc="-30" dirty="0">
                <a:latin typeface="Microsoft Sans Serif"/>
                <a:cs typeface="Microsoft Sans Serif"/>
              </a:rPr>
              <a:t>қ</a:t>
            </a:r>
            <a:r>
              <a:rPr sz="3300" spc="-30" dirty="0">
                <a:latin typeface="Trebuchet MS"/>
                <a:cs typeface="Trebuchet MS"/>
              </a:rPr>
              <a:t>аулармен</a:t>
            </a:r>
            <a:r>
              <a:rPr sz="3300" spc="-125" dirty="0">
                <a:latin typeface="Trebuchet MS"/>
                <a:cs typeface="Trebuchet MS"/>
              </a:rPr>
              <a:t> </a:t>
            </a:r>
            <a:r>
              <a:rPr sz="3300" dirty="0">
                <a:latin typeface="Trebuchet MS"/>
                <a:cs typeface="Trebuchet MS"/>
              </a:rPr>
              <a:t>тіл</a:t>
            </a:r>
            <a:r>
              <a:rPr sz="3300" spc="-130" dirty="0">
                <a:latin typeface="Trebuchet MS"/>
                <a:cs typeface="Trebuchet MS"/>
              </a:rPr>
              <a:t> </a:t>
            </a:r>
            <a:r>
              <a:rPr sz="3300" spc="-10" dirty="0">
                <a:latin typeface="Microsoft Sans Serif"/>
                <a:cs typeface="Microsoft Sans Serif"/>
              </a:rPr>
              <a:t>ү</a:t>
            </a:r>
            <a:r>
              <a:rPr sz="3300" spc="-10" dirty="0">
                <a:latin typeface="Trebuchet MS"/>
                <a:cs typeface="Trebuchet MS"/>
              </a:rPr>
              <a:t>лгісін </a:t>
            </a:r>
            <a:r>
              <a:rPr sz="3300" spc="-10" dirty="0">
                <a:latin typeface="Microsoft Sans Serif"/>
                <a:cs typeface="Microsoft Sans Serif"/>
              </a:rPr>
              <a:t>ұ</a:t>
            </a:r>
            <a:r>
              <a:rPr sz="3300" spc="-10" dirty="0">
                <a:latin typeface="Trebuchet MS"/>
                <a:cs typeface="Trebuchet MS"/>
              </a:rPr>
              <a:t>сыну</a:t>
            </a:r>
            <a:endParaRPr sz="3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60"/>
              </a:spcBef>
              <a:buFont typeface="Trebuchet MS"/>
              <a:buChar char="•"/>
            </a:pPr>
            <a:endParaRPr sz="3300">
              <a:latin typeface="Trebuchet MS"/>
              <a:cs typeface="Trebuchet MS"/>
            </a:endParaRPr>
          </a:p>
          <a:p>
            <a:pPr marL="434975" marR="208915" indent="-422275">
              <a:lnSpc>
                <a:spcPts val="3210"/>
              </a:lnSpc>
              <a:buSzPct val="122727"/>
              <a:buFont typeface="Trebuchet MS"/>
              <a:buChar char="•"/>
              <a:tabLst>
                <a:tab pos="434975" algn="l"/>
              </a:tabLst>
            </a:pPr>
            <a:r>
              <a:rPr sz="3300" b="1" spc="-45" dirty="0">
                <a:latin typeface="Arial"/>
                <a:cs typeface="Arial"/>
              </a:rPr>
              <a:t>Few-</a:t>
            </a:r>
            <a:r>
              <a:rPr sz="3300" b="1" dirty="0">
                <a:latin typeface="Arial"/>
                <a:cs typeface="Arial"/>
              </a:rPr>
              <a:t>shot</a:t>
            </a:r>
            <a:r>
              <a:rPr sz="3300" b="1" spc="-60" dirty="0">
                <a:latin typeface="Arial"/>
                <a:cs typeface="Arial"/>
              </a:rPr>
              <a:t> </a:t>
            </a:r>
            <a:r>
              <a:rPr sz="3300" b="1" dirty="0">
                <a:latin typeface="Arial"/>
                <a:cs typeface="Arial"/>
              </a:rPr>
              <a:t>prompting:</a:t>
            </a:r>
            <a:r>
              <a:rPr sz="3300" b="1" spc="-50" dirty="0">
                <a:latin typeface="Arial"/>
                <a:cs typeface="Arial"/>
              </a:rPr>
              <a:t> </a:t>
            </a:r>
            <a:r>
              <a:rPr sz="3300" spc="-10" dirty="0">
                <a:latin typeface="Microsoft Sans Serif"/>
                <a:cs typeface="Microsoft Sans Serif"/>
              </a:rPr>
              <a:t>ө</a:t>
            </a:r>
            <a:r>
              <a:rPr sz="3300" spc="-10" dirty="0">
                <a:latin typeface="Trebuchet MS"/>
                <a:cs typeface="Trebuchet MS"/>
              </a:rPr>
              <a:t>німділігін</a:t>
            </a:r>
            <a:r>
              <a:rPr sz="3300" spc="-125" dirty="0">
                <a:latin typeface="Trebuchet MS"/>
                <a:cs typeface="Trebuchet MS"/>
              </a:rPr>
              <a:t> </a:t>
            </a:r>
            <a:r>
              <a:rPr sz="3300" spc="-35" dirty="0">
                <a:latin typeface="Trebuchet MS"/>
                <a:cs typeface="Trebuchet MS"/>
              </a:rPr>
              <a:t>жа</a:t>
            </a:r>
            <a:r>
              <a:rPr sz="3300" spc="-35" dirty="0">
                <a:latin typeface="Microsoft Sans Serif"/>
                <a:cs typeface="Microsoft Sans Serif"/>
              </a:rPr>
              <a:t>қ</a:t>
            </a:r>
            <a:r>
              <a:rPr sz="3300" spc="-35" dirty="0">
                <a:latin typeface="Trebuchet MS"/>
                <a:cs typeface="Trebuchet MS"/>
              </a:rPr>
              <a:t>сарту</a:t>
            </a:r>
            <a:r>
              <a:rPr sz="3300" spc="-130" dirty="0">
                <a:latin typeface="Trebuchet MS"/>
                <a:cs typeface="Trebuchet MS"/>
              </a:rPr>
              <a:t> </a:t>
            </a:r>
            <a:r>
              <a:rPr sz="3300" dirty="0">
                <a:latin typeface="Microsoft Sans Serif"/>
                <a:cs typeface="Microsoft Sans Serif"/>
              </a:rPr>
              <a:t>ү</a:t>
            </a:r>
            <a:r>
              <a:rPr sz="3300" dirty="0">
                <a:latin typeface="Trebuchet MS"/>
                <a:cs typeface="Trebuchet MS"/>
              </a:rPr>
              <a:t>шін</a:t>
            </a:r>
            <a:r>
              <a:rPr sz="3300" spc="-125" dirty="0">
                <a:latin typeface="Trebuchet MS"/>
                <a:cs typeface="Trebuchet MS"/>
              </a:rPr>
              <a:t> </a:t>
            </a:r>
            <a:r>
              <a:rPr sz="3300" dirty="0">
                <a:latin typeface="Microsoft Sans Serif"/>
                <a:cs typeface="Microsoft Sans Serif"/>
              </a:rPr>
              <a:t>ү</a:t>
            </a:r>
            <a:r>
              <a:rPr sz="3300" dirty="0">
                <a:latin typeface="Trebuchet MS"/>
                <a:cs typeface="Trebuchet MS"/>
              </a:rPr>
              <a:t>лгіні</a:t>
            </a:r>
            <a:r>
              <a:rPr sz="3300" spc="-135" dirty="0">
                <a:latin typeface="Trebuchet MS"/>
                <a:cs typeface="Trebuchet MS"/>
              </a:rPr>
              <a:t> </a:t>
            </a:r>
            <a:r>
              <a:rPr sz="3300" dirty="0">
                <a:latin typeface="Trebuchet MS"/>
                <a:cs typeface="Trebuchet MS"/>
              </a:rPr>
              <a:t>бірнеше</a:t>
            </a:r>
            <a:r>
              <a:rPr sz="3300" spc="-125" dirty="0">
                <a:latin typeface="Trebuchet MS"/>
                <a:cs typeface="Trebuchet MS"/>
              </a:rPr>
              <a:t> </a:t>
            </a:r>
            <a:r>
              <a:rPr sz="3300" dirty="0">
                <a:latin typeface="Trebuchet MS"/>
                <a:cs typeface="Trebuchet MS"/>
              </a:rPr>
              <a:t>мысалдар</a:t>
            </a:r>
            <a:r>
              <a:rPr sz="3300" spc="-125" dirty="0">
                <a:latin typeface="Trebuchet MS"/>
                <a:cs typeface="Trebuchet MS"/>
              </a:rPr>
              <a:t> </a:t>
            </a:r>
            <a:r>
              <a:rPr sz="3300" spc="-10" dirty="0">
                <a:latin typeface="Trebuchet MS"/>
                <a:cs typeface="Trebuchet MS"/>
              </a:rPr>
              <a:t>бойынша шарттау</a:t>
            </a:r>
            <a:endParaRPr sz="3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45"/>
              </a:spcBef>
              <a:buFont typeface="Trebuchet MS"/>
              <a:buChar char="•"/>
            </a:pPr>
            <a:endParaRPr sz="3300">
              <a:latin typeface="Trebuchet MS"/>
              <a:cs typeface="Trebuchet MS"/>
            </a:endParaRPr>
          </a:p>
          <a:p>
            <a:pPr marL="434975" marR="34290" indent="-422275">
              <a:lnSpc>
                <a:spcPts val="3200"/>
              </a:lnSpc>
              <a:buSzPct val="122727"/>
              <a:buFont typeface="Trebuchet MS"/>
              <a:buChar char="•"/>
              <a:tabLst>
                <a:tab pos="434975" algn="l"/>
              </a:tabLst>
            </a:pPr>
            <a:r>
              <a:rPr sz="3300" b="1" dirty="0">
                <a:latin typeface="Trebuchet MS"/>
                <a:cs typeface="Trebuchet MS"/>
              </a:rPr>
              <a:t>Б</a:t>
            </a:r>
            <a:r>
              <a:rPr sz="3300" b="1" dirty="0">
                <a:latin typeface="Arial"/>
                <a:cs typeface="Arial"/>
              </a:rPr>
              <a:t>ө</a:t>
            </a:r>
            <a:r>
              <a:rPr sz="3300" b="1" dirty="0">
                <a:latin typeface="Trebuchet MS"/>
                <a:cs typeface="Trebuchet MS"/>
              </a:rPr>
              <a:t>лгіштерді</a:t>
            </a:r>
            <a:r>
              <a:rPr sz="3300" b="1" spc="-155" dirty="0">
                <a:latin typeface="Trebuchet MS"/>
                <a:cs typeface="Trebuchet MS"/>
              </a:rPr>
              <a:t> </a:t>
            </a:r>
            <a:r>
              <a:rPr sz="3300" b="1" dirty="0">
                <a:latin typeface="Arial"/>
                <a:cs typeface="Arial"/>
              </a:rPr>
              <a:t>қ</a:t>
            </a:r>
            <a:r>
              <a:rPr sz="3300" b="1" dirty="0">
                <a:latin typeface="Trebuchet MS"/>
                <a:cs typeface="Trebuchet MS"/>
              </a:rPr>
              <a:t>олдану:</a:t>
            </a:r>
            <a:r>
              <a:rPr sz="3300" b="1" spc="-160" dirty="0">
                <a:latin typeface="Trebuchet MS"/>
                <a:cs typeface="Trebuchet MS"/>
              </a:rPr>
              <a:t> </a:t>
            </a:r>
            <a:r>
              <a:rPr sz="3300" dirty="0">
                <a:latin typeface="Microsoft Sans Serif"/>
                <a:cs typeface="Microsoft Sans Serif"/>
              </a:rPr>
              <a:t>ү</a:t>
            </a:r>
            <a:r>
              <a:rPr sz="3300" dirty="0">
                <a:latin typeface="Trebuchet MS"/>
                <a:cs typeface="Trebuchet MS"/>
              </a:rPr>
              <a:t>лгіні</a:t>
            </a:r>
            <a:r>
              <a:rPr sz="3300" spc="-160" dirty="0">
                <a:latin typeface="Trebuchet MS"/>
                <a:cs typeface="Trebuchet MS"/>
              </a:rPr>
              <a:t> </a:t>
            </a:r>
            <a:r>
              <a:rPr sz="3300" spc="-35" dirty="0">
                <a:latin typeface="Microsoft Sans Serif"/>
                <a:cs typeface="Microsoft Sans Serif"/>
              </a:rPr>
              <a:t>құ</a:t>
            </a:r>
            <a:r>
              <a:rPr sz="3300" spc="-35" dirty="0">
                <a:latin typeface="Trebuchet MS"/>
                <a:cs typeface="Trebuchet MS"/>
              </a:rPr>
              <a:t>рылыммен</a:t>
            </a:r>
            <a:r>
              <a:rPr sz="3300" spc="-155" dirty="0">
                <a:latin typeface="Trebuchet MS"/>
                <a:cs typeface="Trebuchet MS"/>
              </a:rPr>
              <a:t> </a:t>
            </a:r>
            <a:r>
              <a:rPr sz="3300" dirty="0">
                <a:latin typeface="Trebuchet MS"/>
                <a:cs typeface="Trebuchet MS"/>
              </a:rPr>
              <a:t>ж</a:t>
            </a:r>
            <a:r>
              <a:rPr sz="3300" dirty="0">
                <a:latin typeface="Microsoft Sans Serif"/>
                <a:cs typeface="Microsoft Sans Serif"/>
              </a:rPr>
              <a:t>ә</a:t>
            </a:r>
            <a:r>
              <a:rPr sz="3300" dirty="0">
                <a:latin typeface="Trebuchet MS"/>
                <a:cs typeface="Trebuchet MS"/>
              </a:rPr>
              <a:t>не</a:t>
            </a:r>
            <a:r>
              <a:rPr sz="3300" spc="-155" dirty="0">
                <a:latin typeface="Trebuchet MS"/>
                <a:cs typeface="Trebuchet MS"/>
              </a:rPr>
              <a:t> </a:t>
            </a:r>
            <a:r>
              <a:rPr sz="3300" spc="-30" dirty="0">
                <a:latin typeface="Trebuchet MS"/>
                <a:cs typeface="Trebuchet MS"/>
              </a:rPr>
              <a:t>н</a:t>
            </a:r>
            <a:r>
              <a:rPr sz="3300" spc="-30" dirty="0">
                <a:latin typeface="Microsoft Sans Serif"/>
                <a:cs typeface="Microsoft Sans Serif"/>
              </a:rPr>
              <a:t>ұ</a:t>
            </a:r>
            <a:r>
              <a:rPr sz="3300" spc="-30" dirty="0">
                <a:latin typeface="Trebuchet MS"/>
                <a:cs typeface="Trebuchet MS"/>
              </a:rPr>
              <a:t>с</a:t>
            </a:r>
            <a:r>
              <a:rPr sz="3300" spc="-30" dirty="0">
                <a:latin typeface="Microsoft Sans Serif"/>
                <a:cs typeface="Microsoft Sans Serif"/>
              </a:rPr>
              <a:t>қ</a:t>
            </a:r>
            <a:r>
              <a:rPr sz="3300" spc="-30" dirty="0">
                <a:latin typeface="Trebuchet MS"/>
                <a:cs typeface="Trebuchet MS"/>
              </a:rPr>
              <a:t>аулармен</a:t>
            </a:r>
            <a:r>
              <a:rPr sz="3300" spc="-155" dirty="0">
                <a:latin typeface="Trebuchet MS"/>
                <a:cs typeface="Trebuchet MS"/>
              </a:rPr>
              <a:t> </a:t>
            </a:r>
            <a:r>
              <a:rPr sz="3300" spc="-35" dirty="0">
                <a:latin typeface="Microsoft Sans Serif"/>
                <a:cs typeface="Microsoft Sans Serif"/>
              </a:rPr>
              <a:t>қ</a:t>
            </a:r>
            <a:r>
              <a:rPr sz="3300" spc="-35" dirty="0">
                <a:latin typeface="Trebuchet MS"/>
                <a:cs typeface="Trebuchet MS"/>
              </a:rPr>
              <a:t>амтамасыз</a:t>
            </a:r>
            <a:r>
              <a:rPr sz="3300" spc="-155" dirty="0">
                <a:latin typeface="Trebuchet MS"/>
                <a:cs typeface="Trebuchet MS"/>
              </a:rPr>
              <a:t> </a:t>
            </a:r>
            <a:r>
              <a:rPr sz="3300" dirty="0">
                <a:latin typeface="Trebuchet MS"/>
                <a:cs typeface="Trebuchet MS"/>
              </a:rPr>
              <a:t>ету</a:t>
            </a:r>
            <a:r>
              <a:rPr sz="3300" spc="-155" dirty="0">
                <a:latin typeface="Trebuchet MS"/>
                <a:cs typeface="Trebuchet MS"/>
              </a:rPr>
              <a:t> </a:t>
            </a:r>
            <a:r>
              <a:rPr sz="3300" spc="-20" dirty="0">
                <a:latin typeface="Microsoft Sans Serif"/>
                <a:cs typeface="Microsoft Sans Serif"/>
              </a:rPr>
              <a:t>ү</a:t>
            </a:r>
            <a:r>
              <a:rPr sz="3300" spc="-20" dirty="0">
                <a:latin typeface="Trebuchet MS"/>
                <a:cs typeface="Trebuchet MS"/>
              </a:rPr>
              <a:t>шін </a:t>
            </a:r>
            <a:r>
              <a:rPr sz="3300" dirty="0">
                <a:latin typeface="Trebuchet MS"/>
                <a:cs typeface="Trebuchet MS"/>
              </a:rPr>
              <a:t>арнайы</a:t>
            </a:r>
            <a:r>
              <a:rPr sz="3300" spc="-145" dirty="0">
                <a:latin typeface="Trebuchet MS"/>
                <a:cs typeface="Trebuchet MS"/>
              </a:rPr>
              <a:t> </a:t>
            </a:r>
            <a:r>
              <a:rPr sz="3300" dirty="0">
                <a:latin typeface="Trebuchet MS"/>
                <a:cs typeface="Trebuchet MS"/>
              </a:rPr>
              <a:t>с</a:t>
            </a:r>
            <a:r>
              <a:rPr sz="3300" dirty="0">
                <a:latin typeface="Microsoft Sans Serif"/>
                <a:cs typeface="Microsoft Sans Serif"/>
              </a:rPr>
              <a:t>ө</a:t>
            </a:r>
            <a:r>
              <a:rPr sz="3300" dirty="0">
                <a:latin typeface="Trebuchet MS"/>
                <a:cs typeface="Trebuchet MS"/>
              </a:rPr>
              <a:t>з</a:t>
            </a:r>
            <a:r>
              <a:rPr sz="3300" spc="-145" dirty="0">
                <a:latin typeface="Trebuchet MS"/>
                <a:cs typeface="Trebuchet MS"/>
              </a:rPr>
              <a:t> </a:t>
            </a:r>
            <a:r>
              <a:rPr sz="3300" dirty="0">
                <a:latin typeface="Trebuchet MS"/>
                <a:cs typeface="Trebuchet MS"/>
              </a:rPr>
              <a:t>тіркестерін</a:t>
            </a:r>
            <a:r>
              <a:rPr sz="3300" spc="-145" dirty="0">
                <a:latin typeface="Trebuchet MS"/>
                <a:cs typeface="Trebuchet MS"/>
              </a:rPr>
              <a:t> </a:t>
            </a:r>
            <a:r>
              <a:rPr sz="3300" spc="-20" dirty="0">
                <a:latin typeface="Microsoft Sans Serif"/>
                <a:cs typeface="Microsoft Sans Serif"/>
              </a:rPr>
              <a:t>қ</a:t>
            </a:r>
            <a:r>
              <a:rPr sz="3300" spc="-20" dirty="0">
                <a:latin typeface="Trebuchet MS"/>
                <a:cs typeface="Trebuchet MS"/>
              </a:rPr>
              <a:t>осу</a:t>
            </a:r>
            <a:endParaRPr sz="3300">
              <a:latin typeface="Trebuchet MS"/>
              <a:cs typeface="Trebuchet MS"/>
            </a:endParaRPr>
          </a:p>
          <a:p>
            <a:pPr marL="469265" indent="-456565">
              <a:lnSpc>
                <a:spcPts val="3575"/>
              </a:lnSpc>
              <a:spcBef>
                <a:spcPts val="3350"/>
              </a:spcBef>
              <a:buSzPct val="122727"/>
              <a:buFont typeface="Microsoft Sans Serif"/>
              <a:buChar char="•"/>
              <a:tabLst>
                <a:tab pos="469265" algn="l"/>
              </a:tabLst>
            </a:pPr>
            <a:r>
              <a:rPr sz="3300" b="1" spc="-35" dirty="0">
                <a:latin typeface="Trebuchet MS"/>
                <a:cs typeface="Trebuchet MS"/>
              </a:rPr>
              <a:t>Егжей-</a:t>
            </a:r>
            <a:r>
              <a:rPr sz="3300" b="1" dirty="0">
                <a:latin typeface="Trebuchet MS"/>
                <a:cs typeface="Trebuchet MS"/>
              </a:rPr>
              <a:t>тегжейлі,</a:t>
            </a:r>
            <a:r>
              <a:rPr sz="3300" b="1" spc="-180" dirty="0">
                <a:latin typeface="Trebuchet MS"/>
                <a:cs typeface="Trebuchet MS"/>
              </a:rPr>
              <a:t> </a:t>
            </a:r>
            <a:r>
              <a:rPr sz="3300" b="1" dirty="0">
                <a:latin typeface="Trebuchet MS"/>
                <a:cs typeface="Trebuchet MS"/>
              </a:rPr>
              <a:t>н</a:t>
            </a:r>
            <a:r>
              <a:rPr sz="3300" b="1" dirty="0">
                <a:latin typeface="Arial"/>
                <a:cs typeface="Arial"/>
              </a:rPr>
              <a:t>ө</a:t>
            </a:r>
            <a:r>
              <a:rPr sz="3300" b="1" dirty="0">
                <a:latin typeface="Trebuchet MS"/>
                <a:cs typeface="Trebuchet MS"/>
              </a:rPr>
              <a:t>мірленген</a:t>
            </a:r>
            <a:r>
              <a:rPr sz="3300" b="1" spc="-180" dirty="0">
                <a:latin typeface="Trebuchet MS"/>
                <a:cs typeface="Trebuchet MS"/>
              </a:rPr>
              <a:t> </a:t>
            </a:r>
            <a:r>
              <a:rPr sz="3300" b="1" dirty="0">
                <a:latin typeface="Arial"/>
                <a:cs typeface="Arial"/>
              </a:rPr>
              <a:t>қ</a:t>
            </a:r>
            <a:r>
              <a:rPr sz="3300" b="1" dirty="0">
                <a:latin typeface="Trebuchet MS"/>
                <a:cs typeface="Trebuchet MS"/>
              </a:rPr>
              <a:t>адамдар:</a:t>
            </a:r>
            <a:r>
              <a:rPr sz="3300" b="1" spc="-175" dirty="0">
                <a:latin typeface="Trebuchet MS"/>
                <a:cs typeface="Trebuchet MS"/>
              </a:rPr>
              <a:t> </a:t>
            </a:r>
            <a:r>
              <a:rPr sz="3300" dirty="0">
                <a:latin typeface="Trebuchet MS"/>
                <a:cs typeface="Trebuchet MS"/>
              </a:rPr>
              <a:t>к</a:t>
            </a:r>
            <a:r>
              <a:rPr sz="3300" dirty="0">
                <a:latin typeface="Microsoft Sans Serif"/>
                <a:cs typeface="Microsoft Sans Serif"/>
              </a:rPr>
              <a:t>ү</a:t>
            </a:r>
            <a:r>
              <a:rPr sz="3300" dirty="0">
                <a:latin typeface="Trebuchet MS"/>
                <a:cs typeface="Trebuchet MS"/>
              </a:rPr>
              <a:t>рделі</a:t>
            </a:r>
            <a:r>
              <a:rPr sz="3300" spc="-180" dirty="0">
                <a:latin typeface="Trebuchet MS"/>
                <a:cs typeface="Trebuchet MS"/>
              </a:rPr>
              <a:t> </a:t>
            </a:r>
            <a:r>
              <a:rPr sz="3300" spc="-40" dirty="0">
                <a:latin typeface="Trebuchet MS"/>
                <a:cs typeface="Trebuchet MS"/>
              </a:rPr>
              <a:t>ша</a:t>
            </a:r>
            <a:r>
              <a:rPr sz="3300" spc="-40" dirty="0">
                <a:latin typeface="Microsoft Sans Serif"/>
                <a:cs typeface="Microsoft Sans Serif"/>
              </a:rPr>
              <a:t>қ</a:t>
            </a:r>
            <a:r>
              <a:rPr sz="3300" spc="-40" dirty="0">
                <a:latin typeface="Trebuchet MS"/>
                <a:cs typeface="Trebuchet MS"/>
              </a:rPr>
              <a:t>ыруды</a:t>
            </a:r>
            <a:r>
              <a:rPr sz="3300" spc="-170" dirty="0">
                <a:latin typeface="Trebuchet MS"/>
                <a:cs typeface="Trebuchet MS"/>
              </a:rPr>
              <a:t> </a:t>
            </a:r>
            <a:r>
              <a:rPr sz="3300" dirty="0">
                <a:latin typeface="Trebuchet MS"/>
                <a:cs typeface="Trebuchet MS"/>
              </a:rPr>
              <a:t>ша</a:t>
            </a:r>
            <a:r>
              <a:rPr sz="3300" dirty="0">
                <a:latin typeface="Microsoft Sans Serif"/>
                <a:cs typeface="Microsoft Sans Serif"/>
              </a:rPr>
              <a:t>ғ</a:t>
            </a:r>
            <a:r>
              <a:rPr sz="3300" dirty="0">
                <a:latin typeface="Trebuchet MS"/>
                <a:cs typeface="Trebuchet MS"/>
              </a:rPr>
              <a:t>ын,</a:t>
            </a:r>
            <a:r>
              <a:rPr sz="3300" spc="-180" dirty="0">
                <a:latin typeface="Trebuchet MS"/>
                <a:cs typeface="Trebuchet MS"/>
              </a:rPr>
              <a:t> </a:t>
            </a:r>
            <a:r>
              <a:rPr sz="3300" spc="-20" dirty="0">
                <a:latin typeface="Trebuchet MS"/>
                <a:cs typeface="Trebuchet MS"/>
              </a:rPr>
              <a:t>на</a:t>
            </a:r>
            <a:r>
              <a:rPr sz="3300" spc="-20" dirty="0">
                <a:latin typeface="Microsoft Sans Serif"/>
                <a:cs typeface="Microsoft Sans Serif"/>
              </a:rPr>
              <a:t>қ</a:t>
            </a:r>
            <a:r>
              <a:rPr sz="3300" spc="-20" dirty="0">
                <a:latin typeface="Trebuchet MS"/>
                <a:cs typeface="Trebuchet MS"/>
              </a:rPr>
              <a:t>ты</a:t>
            </a:r>
            <a:endParaRPr sz="3300">
              <a:latin typeface="Trebuchet MS"/>
              <a:cs typeface="Trebuchet MS"/>
            </a:endParaRPr>
          </a:p>
          <a:p>
            <a:pPr marL="469900">
              <a:lnSpc>
                <a:spcPts val="3575"/>
              </a:lnSpc>
            </a:pPr>
            <a:r>
              <a:rPr sz="3300" spc="-35" dirty="0">
                <a:latin typeface="Microsoft Sans Serif"/>
                <a:cs typeface="Microsoft Sans Serif"/>
              </a:rPr>
              <a:t>қ</a:t>
            </a:r>
            <a:r>
              <a:rPr sz="3300" spc="-35" dirty="0">
                <a:latin typeface="Trebuchet MS"/>
                <a:cs typeface="Trebuchet MS"/>
              </a:rPr>
              <a:t>адамдар</a:t>
            </a:r>
            <a:r>
              <a:rPr sz="3300" spc="-180" dirty="0">
                <a:latin typeface="Trebuchet MS"/>
                <a:cs typeface="Trebuchet MS"/>
              </a:rPr>
              <a:t> </a:t>
            </a:r>
            <a:r>
              <a:rPr sz="3300" spc="-40" dirty="0">
                <a:latin typeface="Microsoft Sans Serif"/>
                <a:cs typeface="Microsoft Sans Serif"/>
              </a:rPr>
              <a:t>қ</a:t>
            </a:r>
            <a:r>
              <a:rPr sz="3300" spc="-40" dirty="0">
                <a:latin typeface="Trebuchet MS"/>
                <a:cs typeface="Trebuchet MS"/>
              </a:rPr>
              <a:t>атарына</a:t>
            </a:r>
            <a:r>
              <a:rPr sz="3300" spc="-180" dirty="0">
                <a:latin typeface="Trebuchet MS"/>
                <a:cs typeface="Trebuchet MS"/>
              </a:rPr>
              <a:t> </a:t>
            </a:r>
            <a:r>
              <a:rPr sz="3300" spc="-20" dirty="0">
                <a:latin typeface="Trebuchet MS"/>
                <a:cs typeface="Trebuchet MS"/>
              </a:rPr>
              <a:t>б</a:t>
            </a:r>
            <a:r>
              <a:rPr sz="3300" spc="-20" dirty="0">
                <a:latin typeface="Microsoft Sans Serif"/>
                <a:cs typeface="Microsoft Sans Serif"/>
              </a:rPr>
              <a:t>ө</a:t>
            </a:r>
            <a:r>
              <a:rPr sz="3300" spc="-20" dirty="0">
                <a:latin typeface="Trebuchet MS"/>
                <a:cs typeface="Trebuchet MS"/>
              </a:rPr>
              <a:t>лу</a:t>
            </a:r>
            <a:endParaRPr sz="3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805"/>
              </a:spcBef>
            </a:pPr>
            <a:endParaRPr sz="3300">
              <a:latin typeface="Trebuchet MS"/>
              <a:cs typeface="Trebuchet MS"/>
            </a:endParaRPr>
          </a:p>
          <a:p>
            <a:pPr marL="470534" marR="5080" indent="-457200">
              <a:lnSpc>
                <a:spcPts val="3879"/>
              </a:lnSpc>
              <a:spcBef>
                <a:spcPts val="5"/>
              </a:spcBef>
              <a:buSzPct val="122727"/>
              <a:buFont typeface="Microsoft Sans Serif"/>
              <a:buChar char="•"/>
              <a:tabLst>
                <a:tab pos="470534" algn="l"/>
              </a:tabLst>
            </a:pPr>
            <a:r>
              <a:rPr sz="3300" i="1" dirty="0">
                <a:latin typeface="Trebuchet MS"/>
                <a:cs typeface="Trebuchet MS"/>
              </a:rPr>
              <a:t>«Жеке</a:t>
            </a:r>
            <a:r>
              <a:rPr sz="3300" i="1" spc="-150" dirty="0">
                <a:latin typeface="Trebuchet MS"/>
                <a:cs typeface="Trebuchet MS"/>
              </a:rPr>
              <a:t> </a:t>
            </a:r>
            <a:r>
              <a:rPr sz="3300" i="1" dirty="0">
                <a:latin typeface="Trebuchet MS"/>
                <a:cs typeface="Trebuchet MS"/>
              </a:rPr>
              <a:t>деректерді</a:t>
            </a:r>
            <a:r>
              <a:rPr sz="3300" i="1" spc="-150" dirty="0">
                <a:latin typeface="Trebuchet MS"/>
                <a:cs typeface="Trebuchet MS"/>
              </a:rPr>
              <a:t> </a:t>
            </a:r>
            <a:r>
              <a:rPr sz="3300" i="1" dirty="0">
                <a:latin typeface="Trebuchet MS"/>
                <a:cs typeface="Trebuchet MS"/>
              </a:rPr>
              <a:t>жойы</a:t>
            </a:r>
            <a:r>
              <a:rPr sz="3300" i="1" dirty="0">
                <a:latin typeface="Arial"/>
                <a:cs typeface="Arial"/>
              </a:rPr>
              <a:t>ң</a:t>
            </a:r>
            <a:r>
              <a:rPr sz="3300" i="1" dirty="0">
                <a:latin typeface="Trebuchet MS"/>
                <a:cs typeface="Trebuchet MS"/>
              </a:rPr>
              <a:t>ыз,</a:t>
            </a:r>
            <a:r>
              <a:rPr sz="3300" i="1" spc="-155" dirty="0">
                <a:latin typeface="Trebuchet MS"/>
                <a:cs typeface="Trebuchet MS"/>
              </a:rPr>
              <a:t> </a:t>
            </a:r>
            <a:r>
              <a:rPr sz="3300" i="1" dirty="0">
                <a:latin typeface="Trebuchet MS"/>
                <a:cs typeface="Trebuchet MS"/>
              </a:rPr>
              <a:t>тек</a:t>
            </a:r>
            <a:r>
              <a:rPr sz="3300" i="1" spc="-145" dirty="0">
                <a:latin typeface="Trebuchet MS"/>
                <a:cs typeface="Trebuchet MS"/>
              </a:rPr>
              <a:t> </a:t>
            </a:r>
            <a:r>
              <a:rPr sz="3300" i="1" dirty="0">
                <a:latin typeface="Trebuchet MS"/>
                <a:cs typeface="Trebuchet MS"/>
              </a:rPr>
              <a:t>к</a:t>
            </a:r>
            <a:r>
              <a:rPr sz="3300" i="1" dirty="0">
                <a:latin typeface="Arial"/>
                <a:cs typeface="Arial"/>
              </a:rPr>
              <a:t>ү</a:t>
            </a:r>
            <a:r>
              <a:rPr sz="3300" i="1" dirty="0">
                <a:latin typeface="Trebuchet MS"/>
                <a:cs typeface="Trebuchet MS"/>
              </a:rPr>
              <a:t>нді</a:t>
            </a:r>
            <a:r>
              <a:rPr sz="3300" i="1" spc="-155" dirty="0">
                <a:latin typeface="Trebuchet MS"/>
                <a:cs typeface="Trebuchet MS"/>
              </a:rPr>
              <a:t> </a:t>
            </a:r>
            <a:r>
              <a:rPr sz="3300" i="1" dirty="0">
                <a:latin typeface="Trebuchet MS"/>
                <a:cs typeface="Trebuchet MS"/>
              </a:rPr>
              <a:t>к</a:t>
            </a:r>
            <a:r>
              <a:rPr sz="3300" i="1" dirty="0">
                <a:latin typeface="Arial"/>
                <a:cs typeface="Arial"/>
              </a:rPr>
              <a:t>ө</a:t>
            </a:r>
            <a:r>
              <a:rPr sz="3300" i="1" dirty="0">
                <a:latin typeface="Trebuchet MS"/>
                <a:cs typeface="Trebuchet MS"/>
              </a:rPr>
              <a:t>рсеті</a:t>
            </a:r>
            <a:r>
              <a:rPr sz="3300" i="1" dirty="0">
                <a:latin typeface="Arial"/>
                <a:cs typeface="Arial"/>
              </a:rPr>
              <a:t>ң</a:t>
            </a:r>
            <a:r>
              <a:rPr sz="3300" i="1" dirty="0">
                <a:latin typeface="Trebuchet MS"/>
                <a:cs typeface="Trebuchet MS"/>
              </a:rPr>
              <a:t>із</a:t>
            </a:r>
            <a:r>
              <a:rPr sz="3300" i="1" spc="-150" dirty="0">
                <a:latin typeface="Trebuchet MS"/>
                <a:cs typeface="Trebuchet MS"/>
              </a:rPr>
              <a:t> </a:t>
            </a:r>
            <a:r>
              <a:rPr sz="3300" i="1" dirty="0">
                <a:latin typeface="Trebuchet MS"/>
                <a:cs typeface="Trebuchet MS"/>
              </a:rPr>
              <a:t>ж</a:t>
            </a:r>
            <a:r>
              <a:rPr sz="3300" i="1" dirty="0">
                <a:latin typeface="Arial"/>
                <a:cs typeface="Arial"/>
              </a:rPr>
              <a:t>ә</a:t>
            </a:r>
            <a:r>
              <a:rPr sz="3300" i="1" dirty="0">
                <a:latin typeface="Trebuchet MS"/>
                <a:cs typeface="Trebuchet MS"/>
              </a:rPr>
              <a:t>не</a:t>
            </a:r>
            <a:r>
              <a:rPr sz="3300" i="1" spc="-150" dirty="0">
                <a:latin typeface="Trebuchet MS"/>
                <a:cs typeface="Trebuchet MS"/>
              </a:rPr>
              <a:t> </a:t>
            </a:r>
            <a:r>
              <a:rPr sz="3300" i="1" dirty="0">
                <a:latin typeface="Trebuchet MS"/>
                <a:cs typeface="Trebuchet MS"/>
              </a:rPr>
              <a:t>барлы</a:t>
            </a:r>
            <a:r>
              <a:rPr sz="3300" i="1" dirty="0">
                <a:latin typeface="Arial"/>
                <a:cs typeface="Arial"/>
              </a:rPr>
              <a:t>қ</a:t>
            </a:r>
            <a:r>
              <a:rPr sz="3300" i="1" spc="-65" dirty="0">
                <a:latin typeface="Arial"/>
                <a:cs typeface="Arial"/>
              </a:rPr>
              <a:t> </a:t>
            </a:r>
            <a:r>
              <a:rPr sz="3300" i="1" dirty="0">
                <a:latin typeface="Trebuchet MS"/>
                <a:cs typeface="Trebuchet MS"/>
              </a:rPr>
              <a:t>бала</a:t>
            </a:r>
            <a:r>
              <a:rPr sz="3300" i="1" dirty="0">
                <a:latin typeface="Arial"/>
                <a:cs typeface="Arial"/>
              </a:rPr>
              <a:t>ғ</a:t>
            </a:r>
            <a:r>
              <a:rPr sz="3300" i="1" dirty="0">
                <a:latin typeface="Trebuchet MS"/>
                <a:cs typeface="Trebuchet MS"/>
              </a:rPr>
              <a:t>ат</a:t>
            </a:r>
            <a:r>
              <a:rPr sz="3300" i="1" spc="-150" dirty="0">
                <a:latin typeface="Trebuchet MS"/>
                <a:cs typeface="Trebuchet MS"/>
              </a:rPr>
              <a:t> </a:t>
            </a:r>
            <a:r>
              <a:rPr sz="3300" i="1" spc="-10" dirty="0">
                <a:latin typeface="Trebuchet MS"/>
                <a:cs typeface="Trebuchet MS"/>
              </a:rPr>
              <a:t>с</a:t>
            </a:r>
            <a:r>
              <a:rPr sz="3300" i="1" spc="-10" dirty="0">
                <a:latin typeface="Arial"/>
                <a:cs typeface="Arial"/>
              </a:rPr>
              <a:t>ө</a:t>
            </a:r>
            <a:r>
              <a:rPr sz="3300" i="1" spc="-10" dirty="0">
                <a:latin typeface="Trebuchet MS"/>
                <a:cs typeface="Trebuchet MS"/>
              </a:rPr>
              <a:t>здерді ауыстыры</a:t>
            </a:r>
            <a:r>
              <a:rPr sz="3300" i="1" spc="-10" dirty="0">
                <a:latin typeface="Arial"/>
                <a:cs typeface="Arial"/>
              </a:rPr>
              <a:t>ң</a:t>
            </a:r>
            <a:r>
              <a:rPr sz="3300" i="1" spc="-10" dirty="0">
                <a:latin typeface="Trebuchet MS"/>
                <a:cs typeface="Trebuchet MS"/>
              </a:rPr>
              <a:t>ыз»</a:t>
            </a:r>
            <a:endParaRPr sz="33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7465" y="732891"/>
            <a:ext cx="303466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spc="-10" dirty="0">
                <a:latin typeface="Arial"/>
                <a:cs typeface="Arial"/>
              </a:rPr>
              <a:t>Мамандық</a:t>
            </a:r>
            <a:endParaRPr sz="45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6830" y="1982038"/>
            <a:ext cx="17592040" cy="6571615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497840" marR="133350" indent="-485140">
              <a:lnSpc>
                <a:spcPts val="3829"/>
              </a:lnSpc>
              <a:spcBef>
                <a:spcPts val="840"/>
              </a:spcBef>
              <a:buSzPct val="123684"/>
              <a:buChar char="•"/>
              <a:tabLst>
                <a:tab pos="497840" algn="l"/>
              </a:tabLst>
            </a:pPr>
            <a:r>
              <a:rPr sz="3800" dirty="0">
                <a:latin typeface="Trebuchet MS"/>
                <a:cs typeface="Trebuchet MS"/>
              </a:rPr>
              <a:t>Со</a:t>
            </a:r>
            <a:r>
              <a:rPr sz="3800" dirty="0">
                <a:latin typeface="Microsoft Sans Serif"/>
                <a:cs typeface="Microsoft Sans Serif"/>
              </a:rPr>
              <a:t>ңғ</a:t>
            </a:r>
            <a:r>
              <a:rPr sz="3800" dirty="0">
                <a:latin typeface="Trebuchet MS"/>
                <a:cs typeface="Trebuchet MS"/>
              </a:rPr>
              <a:t>ы</a:t>
            </a:r>
            <a:r>
              <a:rPr sz="3800" spc="-105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жылдары</a:t>
            </a:r>
            <a:r>
              <a:rPr sz="3800" spc="-105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AI</a:t>
            </a:r>
            <a:r>
              <a:rPr sz="3800" spc="-100" dirty="0">
                <a:latin typeface="Trebuchet MS"/>
                <a:cs typeface="Trebuchet MS"/>
              </a:rPr>
              <a:t> </a:t>
            </a:r>
            <a:r>
              <a:rPr sz="3800" spc="-25" dirty="0">
                <a:latin typeface="Trebuchet MS"/>
                <a:cs typeface="Trebuchet MS"/>
              </a:rPr>
              <a:t>с</a:t>
            </a:r>
            <a:r>
              <a:rPr sz="3800" spc="-25" dirty="0">
                <a:latin typeface="Microsoft Sans Serif"/>
                <a:cs typeface="Microsoft Sans Serif"/>
              </a:rPr>
              <a:t>ұ</a:t>
            </a:r>
            <a:r>
              <a:rPr sz="3800" spc="-25" dirty="0">
                <a:latin typeface="Trebuchet MS"/>
                <a:cs typeface="Trebuchet MS"/>
              </a:rPr>
              <a:t>раныс</a:t>
            </a:r>
            <a:r>
              <a:rPr sz="3800" spc="-25" dirty="0">
                <a:latin typeface="Microsoft Sans Serif"/>
                <a:cs typeface="Microsoft Sans Serif"/>
              </a:rPr>
              <a:t>қ</a:t>
            </a:r>
            <a:r>
              <a:rPr sz="3800" spc="-25" dirty="0">
                <a:latin typeface="Trebuchet MS"/>
                <a:cs typeface="Trebuchet MS"/>
              </a:rPr>
              <a:t>а</a:t>
            </a:r>
            <a:r>
              <a:rPr sz="3800" spc="-105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ие</a:t>
            </a:r>
            <a:r>
              <a:rPr sz="3800" spc="-105" dirty="0">
                <a:latin typeface="Trebuchet MS"/>
                <a:cs typeface="Trebuchet MS"/>
              </a:rPr>
              <a:t> </a:t>
            </a:r>
            <a:r>
              <a:rPr sz="3800" spc="-25" dirty="0">
                <a:latin typeface="Trebuchet MS"/>
                <a:cs typeface="Trebuchet MS"/>
              </a:rPr>
              <a:t>маманды</a:t>
            </a:r>
            <a:r>
              <a:rPr sz="3800" spc="-25" dirty="0">
                <a:latin typeface="Microsoft Sans Serif"/>
                <a:cs typeface="Microsoft Sans Serif"/>
              </a:rPr>
              <a:t>қ</a:t>
            </a:r>
            <a:r>
              <a:rPr sz="3800" spc="-25" dirty="0">
                <a:latin typeface="Trebuchet MS"/>
                <a:cs typeface="Trebuchet MS"/>
              </a:rPr>
              <a:t>тар</a:t>
            </a:r>
            <a:r>
              <a:rPr sz="3800" spc="-105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туралы</a:t>
            </a:r>
            <a:r>
              <a:rPr sz="3800" spc="-105" dirty="0">
                <a:latin typeface="Trebuchet MS"/>
                <a:cs typeface="Trebuchet MS"/>
              </a:rPr>
              <a:t> </a:t>
            </a:r>
            <a:r>
              <a:rPr sz="3800" spc="-10" dirty="0">
                <a:latin typeface="Trebuchet MS"/>
                <a:cs typeface="Trebuchet MS"/>
              </a:rPr>
              <a:t>к</a:t>
            </a:r>
            <a:r>
              <a:rPr sz="3800" spc="-10" dirty="0">
                <a:latin typeface="Microsoft Sans Serif"/>
                <a:cs typeface="Microsoft Sans Serif"/>
              </a:rPr>
              <a:t>ө</a:t>
            </a:r>
            <a:r>
              <a:rPr sz="3800" spc="-10" dirty="0">
                <a:latin typeface="Trebuchet MS"/>
                <a:cs typeface="Trebuchet MS"/>
              </a:rPr>
              <a:t>птеген </a:t>
            </a:r>
            <a:r>
              <a:rPr sz="3800" dirty="0">
                <a:latin typeface="Trebuchet MS"/>
                <a:cs typeface="Trebuchet MS"/>
              </a:rPr>
              <a:t>идеяларымызды</a:t>
            </a:r>
            <a:r>
              <a:rPr sz="3800" spc="-130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б</a:t>
            </a:r>
            <a:r>
              <a:rPr sz="3800" dirty="0">
                <a:latin typeface="Microsoft Sans Serif"/>
                <a:cs typeface="Microsoft Sans Serif"/>
              </a:rPr>
              <a:t>ұ</a:t>
            </a:r>
            <a:r>
              <a:rPr sz="3800" dirty="0">
                <a:latin typeface="Trebuchet MS"/>
                <a:cs typeface="Trebuchet MS"/>
              </a:rPr>
              <a:t>зып</a:t>
            </a:r>
            <a:r>
              <a:rPr sz="3800" spc="-125" dirty="0">
                <a:latin typeface="Trebuchet MS"/>
                <a:cs typeface="Trebuchet MS"/>
              </a:rPr>
              <a:t> </a:t>
            </a:r>
            <a:r>
              <a:rPr sz="3800" spc="-45" dirty="0">
                <a:latin typeface="Microsoft Sans Serif"/>
                <a:cs typeface="Microsoft Sans Serif"/>
              </a:rPr>
              <a:t>қ</a:t>
            </a:r>
            <a:r>
              <a:rPr sz="3800" spc="-45" dirty="0">
                <a:latin typeface="Trebuchet MS"/>
                <a:cs typeface="Trebuchet MS"/>
              </a:rPr>
              <a:t>ана</a:t>
            </a:r>
            <a:r>
              <a:rPr sz="3800" spc="-130" dirty="0">
                <a:latin typeface="Trebuchet MS"/>
                <a:cs typeface="Trebuchet MS"/>
              </a:rPr>
              <a:t> </a:t>
            </a:r>
            <a:r>
              <a:rPr sz="3800" spc="-30" dirty="0">
                <a:latin typeface="Microsoft Sans Serif"/>
                <a:cs typeface="Microsoft Sans Serif"/>
              </a:rPr>
              <a:t>қ</a:t>
            </a:r>
            <a:r>
              <a:rPr sz="3800" spc="-30" dirty="0">
                <a:latin typeface="Trebuchet MS"/>
                <a:cs typeface="Trebuchet MS"/>
              </a:rPr>
              <a:t>оймай,</a:t>
            </a:r>
            <a:r>
              <a:rPr sz="3800" spc="-125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сонымен</a:t>
            </a:r>
            <a:r>
              <a:rPr sz="3800" spc="-130" dirty="0">
                <a:latin typeface="Trebuchet MS"/>
                <a:cs typeface="Trebuchet MS"/>
              </a:rPr>
              <a:t> </a:t>
            </a:r>
            <a:r>
              <a:rPr sz="3800" spc="-35" dirty="0">
                <a:latin typeface="Microsoft Sans Serif"/>
                <a:cs typeface="Microsoft Sans Serif"/>
              </a:rPr>
              <a:t>қ</a:t>
            </a:r>
            <a:r>
              <a:rPr sz="3800" spc="-35" dirty="0">
                <a:latin typeface="Trebuchet MS"/>
                <a:cs typeface="Trebuchet MS"/>
              </a:rPr>
              <a:t>атар</a:t>
            </a:r>
            <a:r>
              <a:rPr sz="3800" spc="-125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б</a:t>
            </a:r>
            <a:r>
              <a:rPr sz="3800" dirty="0">
                <a:latin typeface="Microsoft Sans Serif"/>
                <a:cs typeface="Microsoft Sans Serif"/>
              </a:rPr>
              <a:t>ұ</a:t>
            </a:r>
            <a:r>
              <a:rPr sz="3800" dirty="0">
                <a:latin typeface="Trebuchet MS"/>
                <a:cs typeface="Trebuchet MS"/>
              </a:rPr>
              <a:t>рын</a:t>
            </a:r>
            <a:r>
              <a:rPr sz="3800" spc="-130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болма</a:t>
            </a:r>
            <a:r>
              <a:rPr sz="3800" dirty="0">
                <a:latin typeface="Microsoft Sans Serif"/>
                <a:cs typeface="Microsoft Sans Serif"/>
              </a:rPr>
              <a:t>ғ</a:t>
            </a:r>
            <a:r>
              <a:rPr sz="3800" dirty="0">
                <a:latin typeface="Trebuchet MS"/>
                <a:cs typeface="Trebuchet MS"/>
              </a:rPr>
              <a:t>ан</a:t>
            </a:r>
            <a:r>
              <a:rPr sz="3800" spc="-125" dirty="0">
                <a:latin typeface="Trebuchet MS"/>
                <a:cs typeface="Trebuchet MS"/>
              </a:rPr>
              <a:t> </a:t>
            </a:r>
            <a:r>
              <a:rPr sz="3800" spc="-10" dirty="0">
                <a:latin typeface="Trebuchet MS"/>
                <a:cs typeface="Trebuchet MS"/>
              </a:rPr>
              <a:t>к</a:t>
            </a:r>
            <a:r>
              <a:rPr sz="3800" spc="-10" dirty="0">
                <a:latin typeface="Microsoft Sans Serif"/>
                <a:cs typeface="Microsoft Sans Serif"/>
              </a:rPr>
              <a:t>ә</a:t>
            </a:r>
            <a:r>
              <a:rPr sz="3800" spc="-10" dirty="0">
                <a:latin typeface="Trebuchet MS"/>
                <a:cs typeface="Trebuchet MS"/>
              </a:rPr>
              <a:t>сіби </a:t>
            </a:r>
            <a:r>
              <a:rPr sz="3800" dirty="0">
                <a:latin typeface="Trebuchet MS"/>
                <a:cs typeface="Trebuchet MS"/>
              </a:rPr>
              <a:t>саланы</a:t>
            </a:r>
            <a:r>
              <a:rPr sz="3800" spc="-105" dirty="0">
                <a:latin typeface="Trebuchet MS"/>
                <a:cs typeface="Trebuchet MS"/>
              </a:rPr>
              <a:t> </a:t>
            </a:r>
            <a:r>
              <a:rPr sz="3800" spc="-35" dirty="0">
                <a:latin typeface="Microsoft Sans Serif"/>
                <a:cs typeface="Microsoft Sans Serif"/>
              </a:rPr>
              <a:t>құ</a:t>
            </a:r>
            <a:r>
              <a:rPr sz="3800" spc="-35" dirty="0">
                <a:latin typeface="Trebuchet MS"/>
                <a:cs typeface="Trebuchet MS"/>
              </a:rPr>
              <a:t>рды:</a:t>
            </a:r>
            <a:r>
              <a:rPr sz="3800" spc="-110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жедел</a:t>
            </a:r>
            <a:r>
              <a:rPr sz="3800" spc="-105" dirty="0">
                <a:latin typeface="Trebuchet MS"/>
                <a:cs typeface="Trebuchet MS"/>
              </a:rPr>
              <a:t> </a:t>
            </a:r>
            <a:r>
              <a:rPr sz="3800" spc="-10" dirty="0">
                <a:latin typeface="Trebuchet MS"/>
                <a:cs typeface="Trebuchet MS"/>
              </a:rPr>
              <a:t>инженерия.</a:t>
            </a:r>
            <a:endParaRPr sz="3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95"/>
              </a:spcBef>
              <a:buFont typeface="Trebuchet MS"/>
              <a:buChar char="•"/>
            </a:pPr>
            <a:endParaRPr sz="3800">
              <a:latin typeface="Trebuchet MS"/>
              <a:cs typeface="Trebuchet MS"/>
            </a:endParaRPr>
          </a:p>
          <a:p>
            <a:pPr marL="497840" marR="5080" indent="-485140">
              <a:lnSpc>
                <a:spcPct val="78900"/>
              </a:lnSpc>
              <a:spcBef>
                <a:spcPts val="5"/>
              </a:spcBef>
              <a:buSzPct val="123684"/>
              <a:buChar char="•"/>
              <a:tabLst>
                <a:tab pos="497840" algn="l"/>
              </a:tabLst>
            </a:pPr>
            <a:r>
              <a:rPr sz="3800" dirty="0">
                <a:latin typeface="Trebuchet MS"/>
                <a:cs typeface="Trebuchet MS"/>
              </a:rPr>
              <a:t>Ша</a:t>
            </a:r>
            <a:r>
              <a:rPr sz="3800" dirty="0">
                <a:latin typeface="Microsoft Sans Serif"/>
                <a:cs typeface="Microsoft Sans Serif"/>
              </a:rPr>
              <a:t>қ</a:t>
            </a:r>
            <a:r>
              <a:rPr sz="3800" dirty="0">
                <a:latin typeface="Trebuchet MS"/>
                <a:cs typeface="Trebuchet MS"/>
              </a:rPr>
              <a:t>ыру</a:t>
            </a:r>
            <a:r>
              <a:rPr sz="3800" spc="254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немесе</a:t>
            </a:r>
            <a:r>
              <a:rPr sz="3800" spc="254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с</a:t>
            </a:r>
            <a:r>
              <a:rPr sz="3800" dirty="0">
                <a:latin typeface="Microsoft Sans Serif"/>
                <a:cs typeface="Microsoft Sans Serif"/>
              </a:rPr>
              <a:t>ұ</a:t>
            </a:r>
            <a:r>
              <a:rPr sz="3800" dirty="0">
                <a:latin typeface="Trebuchet MS"/>
                <a:cs typeface="Trebuchet MS"/>
              </a:rPr>
              <a:t>рау</a:t>
            </a:r>
            <a:r>
              <a:rPr sz="3800" spc="260" dirty="0">
                <a:latin typeface="Trebuchet MS"/>
                <a:cs typeface="Trebuchet MS"/>
              </a:rPr>
              <a:t> </a:t>
            </a:r>
            <a:r>
              <a:rPr sz="3800" spc="45" dirty="0">
                <a:latin typeface="Trebuchet MS"/>
                <a:cs typeface="Trebuchet MS"/>
              </a:rPr>
              <a:t>инженері</a:t>
            </a:r>
            <a:r>
              <a:rPr sz="3800" spc="254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ретінде</a:t>
            </a:r>
            <a:r>
              <a:rPr sz="3800" spc="254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ж</a:t>
            </a:r>
            <a:r>
              <a:rPr sz="3800" dirty="0">
                <a:latin typeface="Microsoft Sans Serif"/>
                <a:cs typeface="Microsoft Sans Serif"/>
              </a:rPr>
              <a:t>ұ</a:t>
            </a:r>
            <a:r>
              <a:rPr sz="3800" dirty="0">
                <a:latin typeface="Trebuchet MS"/>
                <a:cs typeface="Trebuchet MS"/>
              </a:rPr>
              <a:t>мыс</a:t>
            </a:r>
            <a:r>
              <a:rPr sz="3800" spc="260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істеу</a:t>
            </a:r>
            <a:r>
              <a:rPr sz="3800" spc="254" dirty="0">
                <a:latin typeface="Trebuchet MS"/>
                <a:cs typeface="Trebuchet MS"/>
              </a:rPr>
              <a:t> </a:t>
            </a:r>
            <a:r>
              <a:rPr sz="3800" dirty="0">
                <a:latin typeface="Microsoft Sans Serif"/>
                <a:cs typeface="Microsoft Sans Serif"/>
              </a:rPr>
              <a:t>ү</a:t>
            </a:r>
            <a:r>
              <a:rPr sz="3800" dirty="0">
                <a:latin typeface="Trebuchet MS"/>
                <a:cs typeface="Trebuchet MS"/>
              </a:rPr>
              <a:t>шін</a:t>
            </a:r>
            <a:r>
              <a:rPr sz="3800" spc="260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AI</a:t>
            </a:r>
            <a:r>
              <a:rPr sz="3800" spc="260" dirty="0">
                <a:latin typeface="Trebuchet MS"/>
                <a:cs typeface="Trebuchet MS"/>
              </a:rPr>
              <a:t> </a:t>
            </a:r>
            <a:r>
              <a:rPr sz="3800" spc="35" dirty="0">
                <a:latin typeface="Microsoft Sans Serif"/>
                <a:cs typeface="Microsoft Sans Serif"/>
              </a:rPr>
              <a:t>ү</a:t>
            </a:r>
            <a:r>
              <a:rPr sz="3800" spc="35" dirty="0">
                <a:latin typeface="Trebuchet MS"/>
                <a:cs typeface="Trebuchet MS"/>
              </a:rPr>
              <a:t>лгілерінен </a:t>
            </a:r>
            <a:r>
              <a:rPr sz="3800" dirty="0">
                <a:latin typeface="Microsoft Sans Serif"/>
                <a:cs typeface="Microsoft Sans Serif"/>
              </a:rPr>
              <a:t>қ</a:t>
            </a:r>
            <a:r>
              <a:rPr sz="3800" dirty="0">
                <a:latin typeface="Trebuchet MS"/>
                <a:cs typeface="Trebuchet MS"/>
              </a:rPr>
              <a:t>ажетті</a:t>
            </a:r>
            <a:r>
              <a:rPr sz="3800" spc="220" dirty="0">
                <a:latin typeface="Trebuchet MS"/>
                <a:cs typeface="Trebuchet MS"/>
              </a:rPr>
              <a:t> </a:t>
            </a:r>
            <a:r>
              <a:rPr sz="3800" spc="45" dirty="0">
                <a:latin typeface="Trebuchet MS"/>
                <a:cs typeface="Trebuchet MS"/>
              </a:rPr>
              <a:t>жауаптарды</a:t>
            </a:r>
            <a:r>
              <a:rPr sz="3800" spc="225" dirty="0">
                <a:latin typeface="Trebuchet MS"/>
                <a:cs typeface="Trebuchet MS"/>
              </a:rPr>
              <a:t> </a:t>
            </a:r>
            <a:r>
              <a:rPr sz="3800" spc="45" dirty="0">
                <a:latin typeface="Trebuchet MS"/>
                <a:cs typeface="Trebuchet MS"/>
              </a:rPr>
              <a:t>жасайтын</a:t>
            </a:r>
            <a:r>
              <a:rPr sz="3800" spc="225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ша</a:t>
            </a:r>
            <a:r>
              <a:rPr sz="3800" dirty="0">
                <a:latin typeface="Microsoft Sans Serif"/>
                <a:cs typeface="Microsoft Sans Serif"/>
              </a:rPr>
              <a:t>қ</a:t>
            </a:r>
            <a:r>
              <a:rPr sz="3800" dirty="0">
                <a:latin typeface="Trebuchet MS"/>
                <a:cs typeface="Trebuchet MS"/>
              </a:rPr>
              <a:t>ыруларды</a:t>
            </a:r>
            <a:r>
              <a:rPr sz="3800" spc="225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жасау</a:t>
            </a:r>
            <a:r>
              <a:rPr sz="3800" spc="225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жолын</a:t>
            </a:r>
            <a:r>
              <a:rPr sz="3800" spc="225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білуі</a:t>
            </a:r>
            <a:r>
              <a:rPr sz="3800" dirty="0">
                <a:latin typeface="Microsoft Sans Serif"/>
                <a:cs typeface="Microsoft Sans Serif"/>
              </a:rPr>
              <a:t>ң</a:t>
            </a:r>
            <a:r>
              <a:rPr sz="3800" dirty="0">
                <a:latin typeface="Trebuchet MS"/>
                <a:cs typeface="Trebuchet MS"/>
              </a:rPr>
              <a:t>із</a:t>
            </a:r>
            <a:r>
              <a:rPr sz="3800" spc="225" dirty="0">
                <a:latin typeface="Trebuchet MS"/>
                <a:cs typeface="Trebuchet MS"/>
              </a:rPr>
              <a:t> </a:t>
            </a:r>
            <a:r>
              <a:rPr sz="3800" spc="-10" dirty="0">
                <a:latin typeface="Trebuchet MS"/>
                <a:cs typeface="Trebuchet MS"/>
              </a:rPr>
              <a:t>керек.</a:t>
            </a:r>
            <a:endParaRPr sz="3800">
              <a:latin typeface="Trebuchet MS"/>
              <a:cs typeface="Trebuchet MS"/>
            </a:endParaRPr>
          </a:p>
          <a:p>
            <a:pPr marL="497205" indent="-484505">
              <a:lnSpc>
                <a:spcPct val="100000"/>
              </a:lnSpc>
              <a:spcBef>
                <a:spcPts val="3294"/>
              </a:spcBef>
              <a:buSzPct val="123684"/>
              <a:buFont typeface="Trebuchet MS"/>
              <a:buChar char="•"/>
              <a:tabLst>
                <a:tab pos="497205" algn="l"/>
              </a:tabLst>
            </a:pPr>
            <a:r>
              <a:rPr sz="3800" b="1" dirty="0">
                <a:latin typeface="Arial"/>
                <a:cs typeface="Arial"/>
              </a:rPr>
              <a:t>Prompt</a:t>
            </a:r>
            <a:r>
              <a:rPr sz="3800" b="1" spc="-135" dirty="0">
                <a:latin typeface="Arial"/>
                <a:cs typeface="Arial"/>
              </a:rPr>
              <a:t> </a:t>
            </a:r>
            <a:r>
              <a:rPr sz="3800" b="1" spc="-10" dirty="0">
                <a:latin typeface="Arial"/>
                <a:cs typeface="Arial"/>
              </a:rPr>
              <a:t>Engineering</a:t>
            </a:r>
            <a:r>
              <a:rPr sz="3800" b="1" spc="-130" dirty="0">
                <a:latin typeface="Arial"/>
                <a:cs typeface="Arial"/>
              </a:rPr>
              <a:t> </a:t>
            </a:r>
            <a:r>
              <a:rPr sz="3800" b="1" dirty="0">
                <a:latin typeface="Arial"/>
                <a:cs typeface="Arial"/>
              </a:rPr>
              <a:t>не</a:t>
            </a:r>
            <a:r>
              <a:rPr sz="3800" b="1" spc="-130" dirty="0">
                <a:latin typeface="Arial"/>
                <a:cs typeface="Arial"/>
              </a:rPr>
              <a:t> </a:t>
            </a:r>
            <a:r>
              <a:rPr sz="3800" b="1" spc="-10" dirty="0">
                <a:latin typeface="Arial"/>
                <a:cs typeface="Arial"/>
              </a:rPr>
              <a:t>істейді?</a:t>
            </a:r>
            <a:endParaRPr sz="3800">
              <a:latin typeface="Arial"/>
              <a:cs typeface="Arial"/>
            </a:endParaRPr>
          </a:p>
          <a:p>
            <a:pPr marL="1258570" marR="346710" indent="-742315">
              <a:lnSpc>
                <a:spcPts val="3920"/>
              </a:lnSpc>
              <a:spcBef>
                <a:spcPts val="3885"/>
              </a:spcBef>
            </a:pPr>
            <a:r>
              <a:rPr sz="3800" spc="-50" dirty="0">
                <a:latin typeface="Trebuchet MS"/>
                <a:cs typeface="Trebuchet MS"/>
              </a:rPr>
              <a:t>Промпт-</a:t>
            </a:r>
            <a:r>
              <a:rPr sz="3800" dirty="0">
                <a:latin typeface="Trebuchet MS"/>
                <a:cs typeface="Trebuchet MS"/>
              </a:rPr>
              <a:t>инженер</a:t>
            </a:r>
            <a:r>
              <a:rPr sz="3800" spc="-75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—</a:t>
            </a:r>
            <a:r>
              <a:rPr sz="3800" spc="-75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жылдам</a:t>
            </a:r>
            <a:r>
              <a:rPr sz="3800" spc="-75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инженерлік</a:t>
            </a:r>
            <a:r>
              <a:rPr sz="3800" spc="-75" dirty="0">
                <a:latin typeface="Trebuchet MS"/>
                <a:cs typeface="Trebuchet MS"/>
              </a:rPr>
              <a:t> </a:t>
            </a:r>
            <a:r>
              <a:rPr sz="3800" dirty="0">
                <a:latin typeface="Microsoft Sans Serif"/>
                <a:cs typeface="Microsoft Sans Serif"/>
              </a:rPr>
              <a:t>ә</a:t>
            </a:r>
            <a:r>
              <a:rPr sz="3800" dirty="0">
                <a:latin typeface="Trebuchet MS"/>
                <a:cs typeface="Trebuchet MS"/>
              </a:rPr>
              <a:t>дістерді</a:t>
            </a:r>
            <a:r>
              <a:rPr sz="3800" spc="-75" dirty="0">
                <a:latin typeface="Trebuchet MS"/>
                <a:cs typeface="Trebuchet MS"/>
              </a:rPr>
              <a:t> </a:t>
            </a:r>
            <a:r>
              <a:rPr sz="3800" spc="-30" dirty="0">
                <a:latin typeface="Microsoft Sans Serif"/>
                <a:cs typeface="Microsoft Sans Serif"/>
              </a:rPr>
              <a:t>қ</a:t>
            </a:r>
            <a:r>
              <a:rPr sz="3800" spc="-30" dirty="0">
                <a:latin typeface="Trebuchet MS"/>
                <a:cs typeface="Trebuchet MS"/>
              </a:rPr>
              <a:t>олдана</a:t>
            </a:r>
            <a:r>
              <a:rPr sz="3800" spc="-70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отырып,</a:t>
            </a:r>
            <a:r>
              <a:rPr sz="3800" spc="-75" dirty="0">
                <a:latin typeface="Trebuchet MS"/>
                <a:cs typeface="Trebuchet MS"/>
              </a:rPr>
              <a:t> </a:t>
            </a:r>
            <a:r>
              <a:rPr sz="3800" spc="-25" dirty="0">
                <a:latin typeface="Trebuchet MS"/>
                <a:cs typeface="Trebuchet MS"/>
              </a:rPr>
              <a:t>AI </a:t>
            </a:r>
            <a:r>
              <a:rPr sz="3800" dirty="0">
                <a:latin typeface="Trebuchet MS"/>
                <a:cs typeface="Trebuchet MS"/>
              </a:rPr>
              <a:t>модельдерін</a:t>
            </a:r>
            <a:r>
              <a:rPr sz="3800" spc="-90" dirty="0">
                <a:latin typeface="Trebuchet MS"/>
                <a:cs typeface="Trebuchet MS"/>
              </a:rPr>
              <a:t> </a:t>
            </a:r>
            <a:r>
              <a:rPr sz="3800" dirty="0">
                <a:latin typeface="Microsoft Sans Serif"/>
                <a:cs typeface="Microsoft Sans Serif"/>
              </a:rPr>
              <a:t>ә</a:t>
            </a:r>
            <a:r>
              <a:rPr sz="3800" dirty="0">
                <a:latin typeface="Trebuchet MS"/>
                <a:cs typeface="Trebuchet MS"/>
              </a:rPr>
              <a:t>зірлейтін</a:t>
            </a:r>
            <a:r>
              <a:rPr sz="3800" spc="-85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ж</a:t>
            </a:r>
            <a:r>
              <a:rPr sz="3800" dirty="0">
                <a:latin typeface="Microsoft Sans Serif"/>
                <a:cs typeface="Microsoft Sans Serif"/>
              </a:rPr>
              <a:t>ә</a:t>
            </a:r>
            <a:r>
              <a:rPr sz="3800" dirty="0">
                <a:latin typeface="Trebuchet MS"/>
                <a:cs typeface="Trebuchet MS"/>
              </a:rPr>
              <a:t>не</a:t>
            </a:r>
            <a:r>
              <a:rPr sz="3800" spc="-90" dirty="0">
                <a:latin typeface="Trebuchet MS"/>
                <a:cs typeface="Trebuchet MS"/>
              </a:rPr>
              <a:t> </a:t>
            </a:r>
            <a:r>
              <a:rPr sz="3800" spc="-25" dirty="0">
                <a:latin typeface="Trebuchet MS"/>
                <a:cs typeface="Trebuchet MS"/>
              </a:rPr>
              <a:t>на</a:t>
            </a:r>
            <a:r>
              <a:rPr sz="3800" spc="-25" dirty="0">
                <a:latin typeface="Microsoft Sans Serif"/>
                <a:cs typeface="Microsoft Sans Serif"/>
              </a:rPr>
              <a:t>қ</a:t>
            </a:r>
            <a:r>
              <a:rPr sz="3800" spc="-25" dirty="0">
                <a:latin typeface="Trebuchet MS"/>
                <a:cs typeface="Trebuchet MS"/>
              </a:rPr>
              <a:t>тылайтын</a:t>
            </a:r>
            <a:r>
              <a:rPr sz="3800" spc="-85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адам.</a:t>
            </a:r>
            <a:r>
              <a:rPr sz="3800" spc="-85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Б</a:t>
            </a:r>
            <a:r>
              <a:rPr sz="3800" dirty="0">
                <a:latin typeface="Microsoft Sans Serif"/>
                <a:cs typeface="Microsoft Sans Serif"/>
              </a:rPr>
              <a:t>ұ</a:t>
            </a:r>
            <a:r>
              <a:rPr sz="3800" dirty="0">
                <a:latin typeface="Trebuchet MS"/>
                <a:cs typeface="Trebuchet MS"/>
              </a:rPr>
              <a:t>л</a:t>
            </a:r>
            <a:r>
              <a:rPr sz="3800" spc="-90" dirty="0">
                <a:latin typeface="Trebuchet MS"/>
                <a:cs typeface="Trebuchet MS"/>
              </a:rPr>
              <a:t> </a:t>
            </a:r>
            <a:r>
              <a:rPr sz="3800" spc="-10" dirty="0">
                <a:latin typeface="Microsoft Sans Serif"/>
                <a:cs typeface="Microsoft Sans Serif"/>
              </a:rPr>
              <a:t>қ</a:t>
            </a:r>
            <a:r>
              <a:rPr sz="3800" spc="-10" dirty="0">
                <a:latin typeface="Trebuchet MS"/>
                <a:cs typeface="Trebuchet MS"/>
              </a:rPr>
              <a:t>адамды</a:t>
            </a:r>
            <a:r>
              <a:rPr sz="3800" spc="-10" dirty="0">
                <a:latin typeface="Microsoft Sans Serif"/>
                <a:cs typeface="Microsoft Sans Serif"/>
              </a:rPr>
              <a:t>қ </a:t>
            </a:r>
            <a:r>
              <a:rPr sz="3800" spc="-25" dirty="0">
                <a:latin typeface="Trebuchet MS"/>
                <a:cs typeface="Trebuchet MS"/>
              </a:rPr>
              <a:t>н</a:t>
            </a:r>
            <a:r>
              <a:rPr sz="3800" spc="-25" dirty="0">
                <a:latin typeface="Microsoft Sans Serif"/>
                <a:cs typeface="Microsoft Sans Serif"/>
              </a:rPr>
              <a:t>ұ</a:t>
            </a:r>
            <a:r>
              <a:rPr sz="3800" spc="-25" dirty="0">
                <a:latin typeface="Trebuchet MS"/>
                <a:cs typeface="Trebuchet MS"/>
              </a:rPr>
              <a:t>с</a:t>
            </a:r>
            <a:r>
              <a:rPr sz="3800" spc="-25" dirty="0">
                <a:latin typeface="Microsoft Sans Serif"/>
                <a:cs typeface="Microsoft Sans Serif"/>
              </a:rPr>
              <a:t>қ</a:t>
            </a:r>
            <a:r>
              <a:rPr sz="3800" spc="-25" dirty="0">
                <a:latin typeface="Trebuchet MS"/>
                <a:cs typeface="Trebuchet MS"/>
              </a:rPr>
              <a:t>аулар</a:t>
            </a:r>
            <a:r>
              <a:rPr sz="3800" spc="-105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немесе</a:t>
            </a:r>
            <a:r>
              <a:rPr sz="3800" spc="-105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«ке</a:t>
            </a:r>
            <a:r>
              <a:rPr sz="3800" dirty="0">
                <a:latin typeface="Microsoft Sans Serif"/>
                <a:cs typeface="Microsoft Sans Serif"/>
              </a:rPr>
              <a:t>ң</a:t>
            </a:r>
            <a:r>
              <a:rPr sz="3800" dirty="0">
                <a:latin typeface="Trebuchet MS"/>
                <a:cs typeface="Trebuchet MS"/>
              </a:rPr>
              <a:t>естер»</a:t>
            </a:r>
            <a:r>
              <a:rPr sz="3800" spc="-105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беру</a:t>
            </a:r>
            <a:r>
              <a:rPr sz="3800" spc="-105" dirty="0">
                <a:latin typeface="Trebuchet MS"/>
                <a:cs typeface="Trebuchet MS"/>
              </a:rPr>
              <a:t> </a:t>
            </a:r>
            <a:r>
              <a:rPr sz="3800" spc="-30" dirty="0">
                <a:latin typeface="Trebuchet MS"/>
                <a:cs typeface="Trebuchet MS"/>
              </a:rPr>
              <a:t>ар</a:t>
            </a:r>
            <a:r>
              <a:rPr sz="3800" spc="-30" dirty="0">
                <a:latin typeface="Microsoft Sans Serif"/>
                <a:cs typeface="Microsoft Sans Serif"/>
              </a:rPr>
              <a:t>қ</a:t>
            </a:r>
            <a:r>
              <a:rPr sz="3800" spc="-30" dirty="0">
                <a:latin typeface="Trebuchet MS"/>
                <a:cs typeface="Trebuchet MS"/>
              </a:rPr>
              <a:t>ылы</a:t>
            </a:r>
            <a:r>
              <a:rPr sz="3800" spc="-105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модельді</a:t>
            </a:r>
            <a:r>
              <a:rPr sz="3800" spc="-105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бір</a:t>
            </a:r>
            <a:r>
              <a:rPr sz="3800" spc="-105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н</a:t>
            </a:r>
            <a:r>
              <a:rPr sz="3800" dirty="0">
                <a:latin typeface="Microsoft Sans Serif"/>
                <a:cs typeface="Microsoft Sans Serif"/>
              </a:rPr>
              <a:t>ә</a:t>
            </a:r>
            <a:r>
              <a:rPr sz="3800" dirty="0">
                <a:latin typeface="Trebuchet MS"/>
                <a:cs typeface="Trebuchet MS"/>
              </a:rPr>
              <a:t>рсені</a:t>
            </a:r>
            <a:r>
              <a:rPr sz="3800" spc="-100" dirty="0">
                <a:latin typeface="Trebuchet MS"/>
                <a:cs typeface="Trebuchet MS"/>
              </a:rPr>
              <a:t> </a:t>
            </a:r>
            <a:r>
              <a:rPr sz="3800" spc="-20" dirty="0">
                <a:latin typeface="Microsoft Sans Serif"/>
                <a:cs typeface="Microsoft Sans Serif"/>
              </a:rPr>
              <a:t>қ</a:t>
            </a:r>
            <a:r>
              <a:rPr sz="3800" spc="-20" dirty="0">
                <a:latin typeface="Trebuchet MS"/>
                <a:cs typeface="Trebuchet MS"/>
              </a:rPr>
              <a:t>алай </a:t>
            </a:r>
            <a:r>
              <a:rPr sz="3800" dirty="0">
                <a:latin typeface="Trebuchet MS"/>
                <a:cs typeface="Trebuchet MS"/>
              </a:rPr>
              <a:t>істеу</a:t>
            </a:r>
            <a:r>
              <a:rPr sz="3800" spc="-80" dirty="0">
                <a:latin typeface="Trebuchet MS"/>
                <a:cs typeface="Trebuchet MS"/>
              </a:rPr>
              <a:t> </a:t>
            </a:r>
            <a:r>
              <a:rPr sz="3800" dirty="0">
                <a:latin typeface="Trebuchet MS"/>
                <a:cs typeface="Trebuchet MS"/>
              </a:rPr>
              <a:t>керектігін</a:t>
            </a:r>
            <a:r>
              <a:rPr sz="3800" spc="-75" dirty="0">
                <a:latin typeface="Trebuchet MS"/>
                <a:cs typeface="Trebuchet MS"/>
              </a:rPr>
              <a:t> </a:t>
            </a:r>
            <a:r>
              <a:rPr sz="3800" dirty="0">
                <a:latin typeface="Microsoft Sans Serif"/>
                <a:cs typeface="Microsoft Sans Serif"/>
              </a:rPr>
              <a:t>ү</a:t>
            </a:r>
            <a:r>
              <a:rPr sz="3800" dirty="0">
                <a:latin typeface="Trebuchet MS"/>
                <a:cs typeface="Trebuchet MS"/>
              </a:rPr>
              <a:t>йретуге</a:t>
            </a:r>
            <a:r>
              <a:rPr sz="3800" spc="-80" dirty="0">
                <a:latin typeface="Trebuchet MS"/>
                <a:cs typeface="Trebuchet MS"/>
              </a:rPr>
              <a:t> </a:t>
            </a:r>
            <a:r>
              <a:rPr sz="3800" spc="-10" dirty="0">
                <a:latin typeface="Microsoft Sans Serif"/>
                <a:cs typeface="Microsoft Sans Serif"/>
              </a:rPr>
              <a:t>ұқ</a:t>
            </a:r>
            <a:r>
              <a:rPr sz="3800" spc="-10" dirty="0">
                <a:latin typeface="Trebuchet MS"/>
                <a:cs typeface="Trebuchet MS"/>
              </a:rPr>
              <a:t>сас.</a:t>
            </a:r>
            <a:endParaRPr sz="38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6686" y="1215237"/>
            <a:ext cx="744982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/>
              <a:t>Негізгі</a:t>
            </a:r>
            <a:r>
              <a:rPr sz="6000" spc="-190" dirty="0"/>
              <a:t> </a:t>
            </a:r>
            <a:r>
              <a:rPr sz="6000" spc="-10" dirty="0"/>
              <a:t>сұрақтар:</a:t>
            </a:r>
            <a:endParaRPr sz="6000"/>
          </a:p>
        </p:txBody>
      </p:sp>
      <p:sp>
        <p:nvSpPr>
          <p:cNvPr id="3" name="object 3"/>
          <p:cNvSpPr txBox="1"/>
          <p:nvPr/>
        </p:nvSpPr>
        <p:spPr>
          <a:xfrm>
            <a:off x="845870" y="3475646"/>
            <a:ext cx="13806805" cy="3637915"/>
          </a:xfrm>
          <a:prstGeom prst="rect">
            <a:avLst/>
          </a:prstGeom>
        </p:spPr>
        <p:txBody>
          <a:bodyPr vert="horz" wrap="square" lIns="0" tIns="129539" rIns="0" bIns="0" rtlCol="0">
            <a:spAutoFit/>
          </a:bodyPr>
          <a:lstStyle/>
          <a:p>
            <a:pPr marL="514984" marR="638810" indent="-502284">
              <a:lnSpc>
                <a:spcPts val="4850"/>
              </a:lnSpc>
              <a:spcBef>
                <a:spcPts val="1019"/>
              </a:spcBef>
              <a:buSzPct val="122916"/>
              <a:buChar char="•"/>
              <a:tabLst>
                <a:tab pos="514984" algn="l"/>
                <a:tab pos="3070225" algn="l"/>
              </a:tabLst>
            </a:pPr>
            <a:r>
              <a:rPr sz="4800" spc="-10" dirty="0">
                <a:latin typeface="Times New Roman"/>
                <a:cs typeface="Times New Roman"/>
              </a:rPr>
              <a:t>Жасанды</a:t>
            </a:r>
            <a:r>
              <a:rPr sz="4800" dirty="0">
                <a:latin typeface="Times New Roman"/>
                <a:cs typeface="Times New Roman"/>
              </a:rPr>
              <a:t>	интеллект</a:t>
            </a:r>
            <a:r>
              <a:rPr sz="4800" spc="-155" dirty="0">
                <a:latin typeface="Times New Roman"/>
                <a:cs typeface="Times New Roman"/>
              </a:rPr>
              <a:t> </a:t>
            </a:r>
            <a:r>
              <a:rPr sz="4800" dirty="0">
                <a:latin typeface="Times New Roman"/>
                <a:cs typeface="Times New Roman"/>
              </a:rPr>
              <a:t>(AI)</a:t>
            </a:r>
            <a:r>
              <a:rPr sz="4800" spc="-155" dirty="0">
                <a:latin typeface="Times New Roman"/>
                <a:cs typeface="Times New Roman"/>
              </a:rPr>
              <a:t> </a:t>
            </a:r>
            <a:r>
              <a:rPr sz="4800" dirty="0">
                <a:latin typeface="Times New Roman"/>
                <a:cs typeface="Times New Roman"/>
              </a:rPr>
              <a:t>контекстіндегі</a:t>
            </a:r>
            <a:r>
              <a:rPr sz="4800" spc="-150" dirty="0">
                <a:latin typeface="Times New Roman"/>
                <a:cs typeface="Times New Roman"/>
              </a:rPr>
              <a:t> </a:t>
            </a:r>
            <a:r>
              <a:rPr sz="4800" spc="-10" dirty="0">
                <a:latin typeface="Times New Roman"/>
                <a:cs typeface="Times New Roman"/>
              </a:rPr>
              <a:t>сұраныс </a:t>
            </a:r>
            <a:r>
              <a:rPr sz="4800" dirty="0">
                <a:latin typeface="Times New Roman"/>
                <a:cs typeface="Times New Roman"/>
              </a:rPr>
              <a:t>(шақыру)</a:t>
            </a:r>
            <a:r>
              <a:rPr sz="4800" spc="-110" dirty="0">
                <a:latin typeface="Times New Roman"/>
                <a:cs typeface="Times New Roman"/>
              </a:rPr>
              <a:t> </a:t>
            </a:r>
            <a:r>
              <a:rPr sz="4800" spc="-10" dirty="0">
                <a:latin typeface="Times New Roman"/>
                <a:cs typeface="Times New Roman"/>
              </a:rPr>
              <a:t>тұжырымдамасы.</a:t>
            </a:r>
            <a:endParaRPr sz="4800">
              <a:latin typeface="Times New Roman"/>
              <a:cs typeface="Times New Roman"/>
            </a:endParaRPr>
          </a:p>
          <a:p>
            <a:pPr marL="514350" indent="-501650">
              <a:lnSpc>
                <a:spcPct val="100000"/>
              </a:lnSpc>
              <a:spcBef>
                <a:spcPts val="100"/>
              </a:spcBef>
              <a:buSzPct val="122916"/>
              <a:buChar char="•"/>
              <a:tabLst>
                <a:tab pos="514350" algn="l"/>
              </a:tabLst>
            </a:pPr>
            <a:r>
              <a:rPr sz="4800" dirty="0">
                <a:latin typeface="Times New Roman"/>
                <a:cs typeface="Times New Roman"/>
              </a:rPr>
              <a:t>Сұраныс</a:t>
            </a:r>
            <a:r>
              <a:rPr sz="4800" spc="-85" dirty="0">
                <a:latin typeface="Times New Roman"/>
                <a:cs typeface="Times New Roman"/>
              </a:rPr>
              <a:t> </a:t>
            </a:r>
            <a:r>
              <a:rPr sz="4800" dirty="0">
                <a:latin typeface="Times New Roman"/>
                <a:cs typeface="Times New Roman"/>
              </a:rPr>
              <a:t>сапасының</a:t>
            </a:r>
            <a:r>
              <a:rPr sz="4800" spc="-85" dirty="0">
                <a:latin typeface="Times New Roman"/>
                <a:cs typeface="Times New Roman"/>
              </a:rPr>
              <a:t> </a:t>
            </a:r>
            <a:r>
              <a:rPr sz="4800" dirty="0">
                <a:latin typeface="Times New Roman"/>
                <a:cs typeface="Times New Roman"/>
              </a:rPr>
              <a:t>нәтижеге</a:t>
            </a:r>
            <a:r>
              <a:rPr sz="4800" spc="-85" dirty="0">
                <a:latin typeface="Times New Roman"/>
                <a:cs typeface="Times New Roman"/>
              </a:rPr>
              <a:t> </a:t>
            </a:r>
            <a:r>
              <a:rPr sz="4800" spc="-10" dirty="0">
                <a:latin typeface="Times New Roman"/>
                <a:cs typeface="Times New Roman"/>
              </a:rPr>
              <a:t>әсері.</a:t>
            </a:r>
            <a:endParaRPr sz="4800">
              <a:latin typeface="Times New Roman"/>
              <a:cs typeface="Times New Roman"/>
            </a:endParaRPr>
          </a:p>
          <a:p>
            <a:pPr marL="514350" indent="-501650">
              <a:lnSpc>
                <a:spcPct val="100000"/>
              </a:lnSpc>
              <a:spcBef>
                <a:spcPts val="110"/>
              </a:spcBef>
              <a:buSzPct val="122916"/>
              <a:buChar char="•"/>
              <a:tabLst>
                <a:tab pos="514350" algn="l"/>
                <a:tab pos="6705600" algn="l"/>
                <a:tab pos="11322685" algn="l"/>
              </a:tabLst>
            </a:pPr>
            <a:r>
              <a:rPr sz="4800" spc="-10" dirty="0">
                <a:latin typeface="Times New Roman"/>
                <a:cs typeface="Times New Roman"/>
              </a:rPr>
              <a:t>1-</a:t>
            </a:r>
            <a:r>
              <a:rPr sz="4800" dirty="0">
                <a:latin typeface="Times New Roman"/>
                <a:cs typeface="Times New Roman"/>
              </a:rPr>
              <a:t>қағида:</a:t>
            </a:r>
            <a:r>
              <a:rPr sz="4800" spc="-100" dirty="0">
                <a:latin typeface="Times New Roman"/>
                <a:cs typeface="Times New Roman"/>
              </a:rPr>
              <a:t> </a:t>
            </a:r>
            <a:r>
              <a:rPr sz="4800" spc="-10" dirty="0">
                <a:latin typeface="Times New Roman"/>
                <a:cs typeface="Times New Roman"/>
              </a:rPr>
              <a:t>Нұсқауларды</a:t>
            </a:r>
            <a:r>
              <a:rPr sz="4800" dirty="0">
                <a:latin typeface="Times New Roman"/>
                <a:cs typeface="Times New Roman"/>
              </a:rPr>
              <a:t>	анық</a:t>
            </a:r>
            <a:r>
              <a:rPr sz="4800" spc="-50" dirty="0">
                <a:latin typeface="Times New Roman"/>
                <a:cs typeface="Times New Roman"/>
              </a:rPr>
              <a:t> </a:t>
            </a:r>
            <a:r>
              <a:rPr sz="4800" dirty="0">
                <a:latin typeface="Times New Roman"/>
                <a:cs typeface="Times New Roman"/>
              </a:rPr>
              <a:t>және</a:t>
            </a:r>
            <a:r>
              <a:rPr sz="4800" spc="-50" dirty="0">
                <a:latin typeface="Times New Roman"/>
                <a:cs typeface="Times New Roman"/>
              </a:rPr>
              <a:t> </a:t>
            </a:r>
            <a:r>
              <a:rPr sz="4800" spc="-10" dirty="0">
                <a:latin typeface="Times New Roman"/>
                <a:cs typeface="Times New Roman"/>
              </a:rPr>
              <a:t>нақты</a:t>
            </a:r>
            <a:r>
              <a:rPr sz="4800" dirty="0">
                <a:latin typeface="Times New Roman"/>
                <a:cs typeface="Times New Roman"/>
              </a:rPr>
              <a:t>	</a:t>
            </a:r>
            <a:r>
              <a:rPr sz="4800" spc="-10" dirty="0">
                <a:latin typeface="Times New Roman"/>
                <a:cs typeface="Times New Roman"/>
              </a:rPr>
              <a:t>жазыңыз.</a:t>
            </a:r>
            <a:endParaRPr sz="4800">
              <a:latin typeface="Times New Roman"/>
              <a:cs typeface="Times New Roman"/>
            </a:endParaRPr>
          </a:p>
          <a:p>
            <a:pPr marL="514350" indent="-501650">
              <a:lnSpc>
                <a:spcPct val="100000"/>
              </a:lnSpc>
              <a:spcBef>
                <a:spcPts val="110"/>
              </a:spcBef>
              <a:buSzPct val="122916"/>
              <a:buChar char="•"/>
              <a:tabLst>
                <a:tab pos="514350" algn="l"/>
                <a:tab pos="8024495" algn="l"/>
              </a:tabLst>
            </a:pPr>
            <a:r>
              <a:rPr sz="4800" spc="-10" dirty="0">
                <a:latin typeface="Times New Roman"/>
                <a:cs typeface="Times New Roman"/>
              </a:rPr>
              <a:t>2-</a:t>
            </a:r>
            <a:r>
              <a:rPr sz="4800" dirty="0">
                <a:latin typeface="Times New Roman"/>
                <a:cs typeface="Times New Roman"/>
              </a:rPr>
              <a:t>қағида:</a:t>
            </a:r>
            <a:r>
              <a:rPr sz="4800" spc="-95" dirty="0">
                <a:latin typeface="Times New Roman"/>
                <a:cs typeface="Times New Roman"/>
              </a:rPr>
              <a:t> </a:t>
            </a:r>
            <a:r>
              <a:rPr sz="4800" dirty="0">
                <a:latin typeface="Times New Roman"/>
                <a:cs typeface="Times New Roman"/>
              </a:rPr>
              <a:t>Үлгіге</a:t>
            </a:r>
            <a:r>
              <a:rPr sz="4800" spc="-100" dirty="0">
                <a:latin typeface="Times New Roman"/>
                <a:cs typeface="Times New Roman"/>
              </a:rPr>
              <a:t> </a:t>
            </a:r>
            <a:r>
              <a:rPr sz="4800" spc="-10" dirty="0">
                <a:latin typeface="Times New Roman"/>
                <a:cs typeface="Times New Roman"/>
              </a:rPr>
              <a:t>«ойлануға»</a:t>
            </a:r>
            <a:r>
              <a:rPr sz="4800" dirty="0">
                <a:latin typeface="Times New Roman"/>
                <a:cs typeface="Times New Roman"/>
              </a:rPr>
              <a:t>	уақыт</a:t>
            </a:r>
            <a:r>
              <a:rPr sz="4800" spc="-55" dirty="0">
                <a:latin typeface="Times New Roman"/>
                <a:cs typeface="Times New Roman"/>
              </a:rPr>
              <a:t> </a:t>
            </a:r>
            <a:r>
              <a:rPr sz="4800" spc="-10" dirty="0">
                <a:latin typeface="Times New Roman"/>
                <a:cs typeface="Times New Roman"/>
              </a:rPr>
              <a:t>беріңіз.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05031" y="1057655"/>
            <a:ext cx="6371844" cy="67056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02589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100"/>
              </a:spcBef>
            </a:pPr>
            <a:r>
              <a:rPr sz="4500" dirty="0">
                <a:latin typeface="Arial"/>
                <a:cs typeface="Arial"/>
              </a:rPr>
              <a:t>Негізгі</a:t>
            </a:r>
            <a:r>
              <a:rPr sz="4500" spc="-190" dirty="0">
                <a:latin typeface="Arial"/>
                <a:cs typeface="Arial"/>
              </a:rPr>
              <a:t> </a:t>
            </a:r>
            <a:r>
              <a:rPr sz="4500" spc="-10" dirty="0">
                <a:latin typeface="Arial"/>
                <a:cs typeface="Arial"/>
              </a:rPr>
              <a:t>мүмкіндіктер</a:t>
            </a:r>
            <a:endParaRPr sz="45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0754" y="2060778"/>
            <a:ext cx="9711055" cy="7571740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389890" marR="382270" indent="-377190">
              <a:lnSpc>
                <a:spcPts val="2900"/>
              </a:lnSpc>
              <a:spcBef>
                <a:spcPts val="730"/>
              </a:spcBef>
              <a:buSzPct val="123728"/>
              <a:buChar char="•"/>
              <a:tabLst>
                <a:tab pos="389890" algn="l"/>
              </a:tabLst>
            </a:pPr>
            <a:r>
              <a:rPr sz="2950" spc="-120" dirty="0">
                <a:latin typeface="Trebuchet MS"/>
                <a:cs typeface="Trebuchet MS"/>
              </a:rPr>
              <a:t>Тілдік</a:t>
            </a:r>
            <a:r>
              <a:rPr sz="2950" spc="-195" dirty="0">
                <a:latin typeface="Trebuchet MS"/>
                <a:cs typeface="Trebuchet MS"/>
              </a:rPr>
              <a:t> </a:t>
            </a:r>
            <a:r>
              <a:rPr sz="2950" spc="-120" dirty="0">
                <a:latin typeface="Microsoft Sans Serif"/>
                <a:cs typeface="Microsoft Sans Serif"/>
              </a:rPr>
              <a:t>ү</a:t>
            </a:r>
            <a:r>
              <a:rPr sz="2950" spc="-120" dirty="0">
                <a:latin typeface="Trebuchet MS"/>
                <a:cs typeface="Trebuchet MS"/>
              </a:rPr>
              <a:t>лгілер</a:t>
            </a:r>
            <a:r>
              <a:rPr sz="2950" spc="-190" dirty="0">
                <a:latin typeface="Trebuchet MS"/>
                <a:cs typeface="Trebuchet MS"/>
              </a:rPr>
              <a:t> </a:t>
            </a:r>
            <a:r>
              <a:rPr sz="2950" spc="-125" dirty="0">
                <a:latin typeface="Trebuchet MS"/>
                <a:cs typeface="Trebuchet MS"/>
              </a:rPr>
              <a:t>негізінде</a:t>
            </a:r>
            <a:r>
              <a:rPr sz="2950" spc="-190" dirty="0">
                <a:latin typeface="Trebuchet MS"/>
                <a:cs typeface="Trebuchet MS"/>
              </a:rPr>
              <a:t> </a:t>
            </a:r>
            <a:r>
              <a:rPr sz="2950" spc="-170" dirty="0">
                <a:latin typeface="Microsoft Sans Serif"/>
                <a:cs typeface="Microsoft Sans Serif"/>
              </a:rPr>
              <a:t>қ</a:t>
            </a:r>
            <a:r>
              <a:rPr sz="2950" spc="-170" dirty="0">
                <a:latin typeface="Trebuchet MS"/>
                <a:cs typeface="Trebuchet MS"/>
              </a:rPr>
              <a:t>ажетті</a:t>
            </a:r>
            <a:r>
              <a:rPr sz="2950" spc="-195" dirty="0">
                <a:latin typeface="Trebuchet MS"/>
                <a:cs typeface="Trebuchet MS"/>
              </a:rPr>
              <a:t> </a:t>
            </a:r>
            <a:r>
              <a:rPr sz="2950" spc="-130" dirty="0">
                <a:latin typeface="Trebuchet MS"/>
                <a:cs typeface="Trebuchet MS"/>
              </a:rPr>
              <a:t>жауаптарды</a:t>
            </a:r>
            <a:r>
              <a:rPr sz="2950" spc="-190" dirty="0">
                <a:latin typeface="Trebuchet MS"/>
                <a:cs typeface="Trebuchet MS"/>
              </a:rPr>
              <a:t> </a:t>
            </a:r>
            <a:r>
              <a:rPr sz="2950" spc="-80" dirty="0">
                <a:latin typeface="Trebuchet MS"/>
                <a:cs typeface="Trebuchet MS"/>
              </a:rPr>
              <a:t>тудыратын </a:t>
            </a:r>
            <a:r>
              <a:rPr sz="2950" spc="-160" dirty="0">
                <a:latin typeface="Trebuchet MS"/>
                <a:cs typeface="Trebuchet MS"/>
              </a:rPr>
              <a:t>ша</a:t>
            </a:r>
            <a:r>
              <a:rPr sz="2950" spc="-160" dirty="0">
                <a:latin typeface="Microsoft Sans Serif"/>
                <a:cs typeface="Microsoft Sans Serif"/>
              </a:rPr>
              <a:t>қ</a:t>
            </a:r>
            <a:r>
              <a:rPr sz="2950" spc="-160" dirty="0">
                <a:latin typeface="Trebuchet MS"/>
                <a:cs typeface="Trebuchet MS"/>
              </a:rPr>
              <a:t>ыруларды</a:t>
            </a:r>
            <a:r>
              <a:rPr sz="2950" spc="-150" dirty="0">
                <a:latin typeface="Trebuchet MS"/>
                <a:cs typeface="Trebuchet MS"/>
              </a:rPr>
              <a:t> </a:t>
            </a:r>
            <a:r>
              <a:rPr sz="2950" spc="-10" dirty="0">
                <a:latin typeface="Microsoft Sans Serif"/>
                <a:cs typeface="Microsoft Sans Serif"/>
              </a:rPr>
              <a:t>ә</a:t>
            </a:r>
            <a:r>
              <a:rPr sz="2950" spc="-10" dirty="0">
                <a:latin typeface="Trebuchet MS"/>
                <a:cs typeface="Trebuchet MS"/>
              </a:rPr>
              <a:t>зірлеу.</a:t>
            </a:r>
            <a:endParaRPr sz="29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930"/>
              </a:spcBef>
              <a:buFont typeface="Trebuchet MS"/>
              <a:buChar char="•"/>
            </a:pPr>
            <a:endParaRPr sz="2950">
              <a:latin typeface="Trebuchet MS"/>
              <a:cs typeface="Trebuchet MS"/>
            </a:endParaRPr>
          </a:p>
          <a:p>
            <a:pPr marL="389890" marR="5080" indent="-377190">
              <a:lnSpc>
                <a:spcPts val="2900"/>
              </a:lnSpc>
              <a:spcBef>
                <a:spcPts val="5"/>
              </a:spcBef>
              <a:buSzPct val="123728"/>
              <a:buChar char="•"/>
              <a:tabLst>
                <a:tab pos="389890" algn="l"/>
              </a:tabLst>
            </a:pPr>
            <a:r>
              <a:rPr sz="2950" dirty="0">
                <a:latin typeface="Trebuchet MS"/>
                <a:cs typeface="Trebuchet MS"/>
              </a:rPr>
              <a:t>Тілдік</a:t>
            </a:r>
            <a:r>
              <a:rPr sz="2950" spc="-90" dirty="0">
                <a:latin typeface="Trebuchet MS"/>
                <a:cs typeface="Trebuchet MS"/>
              </a:rPr>
              <a:t> </a:t>
            </a:r>
            <a:r>
              <a:rPr sz="2950" dirty="0">
                <a:latin typeface="Microsoft Sans Serif"/>
                <a:cs typeface="Microsoft Sans Serif"/>
              </a:rPr>
              <a:t>ү</a:t>
            </a:r>
            <a:r>
              <a:rPr sz="2950" dirty="0">
                <a:latin typeface="Trebuchet MS"/>
                <a:cs typeface="Trebuchet MS"/>
              </a:rPr>
              <a:t>лгілерді</a:t>
            </a:r>
            <a:r>
              <a:rPr sz="2950" dirty="0">
                <a:latin typeface="Microsoft Sans Serif"/>
                <a:cs typeface="Microsoft Sans Serif"/>
              </a:rPr>
              <a:t>ң</a:t>
            </a:r>
            <a:r>
              <a:rPr sz="2950" spc="25" dirty="0">
                <a:latin typeface="Microsoft Sans Serif"/>
                <a:cs typeface="Microsoft Sans Serif"/>
              </a:rPr>
              <a:t> </a:t>
            </a:r>
            <a:r>
              <a:rPr sz="2950" dirty="0">
                <a:latin typeface="Microsoft Sans Serif"/>
                <a:cs typeface="Microsoft Sans Serif"/>
              </a:rPr>
              <a:t>ө</a:t>
            </a:r>
            <a:r>
              <a:rPr sz="2950" dirty="0">
                <a:latin typeface="Trebuchet MS"/>
                <a:cs typeface="Trebuchet MS"/>
              </a:rPr>
              <a:t>зін</a:t>
            </a:r>
            <a:r>
              <a:rPr sz="2950" spc="-90" dirty="0">
                <a:latin typeface="Trebuchet MS"/>
                <a:cs typeface="Trebuchet MS"/>
              </a:rPr>
              <a:t> </a:t>
            </a:r>
            <a:r>
              <a:rPr sz="2950" dirty="0">
                <a:latin typeface="Trebuchet MS"/>
                <a:cs typeface="Trebuchet MS"/>
              </a:rPr>
              <a:t>жетілдіруд</a:t>
            </a:r>
            <a:r>
              <a:rPr sz="2950" dirty="0">
                <a:latin typeface="Microsoft Sans Serif"/>
                <a:cs typeface="Microsoft Sans Serif"/>
              </a:rPr>
              <a:t>ә</a:t>
            </a:r>
            <a:r>
              <a:rPr sz="2950" dirty="0">
                <a:latin typeface="Trebuchet MS"/>
                <a:cs typeface="Trebuchet MS"/>
              </a:rPr>
              <a:t>лірек</a:t>
            </a:r>
            <a:r>
              <a:rPr sz="2950" spc="-85" dirty="0">
                <a:latin typeface="Trebuchet MS"/>
                <a:cs typeface="Trebuchet MS"/>
              </a:rPr>
              <a:t> </a:t>
            </a:r>
            <a:r>
              <a:rPr sz="2950" dirty="0">
                <a:latin typeface="Trebuchet MS"/>
                <a:cs typeface="Trebuchet MS"/>
              </a:rPr>
              <a:t>ж</a:t>
            </a:r>
            <a:r>
              <a:rPr sz="2950" dirty="0">
                <a:latin typeface="Microsoft Sans Serif"/>
                <a:cs typeface="Microsoft Sans Serif"/>
              </a:rPr>
              <a:t>ә</a:t>
            </a:r>
            <a:r>
              <a:rPr sz="2950" dirty="0">
                <a:latin typeface="Trebuchet MS"/>
                <a:cs typeface="Trebuchet MS"/>
              </a:rPr>
              <a:t>не</a:t>
            </a:r>
            <a:r>
              <a:rPr sz="2950" spc="-90" dirty="0">
                <a:latin typeface="Trebuchet MS"/>
                <a:cs typeface="Trebuchet MS"/>
              </a:rPr>
              <a:t> </a:t>
            </a:r>
            <a:r>
              <a:rPr sz="2950" spc="-10" dirty="0">
                <a:latin typeface="Trebuchet MS"/>
                <a:cs typeface="Trebuchet MS"/>
              </a:rPr>
              <a:t>с</a:t>
            </a:r>
            <a:r>
              <a:rPr sz="2950" spc="-10" dirty="0">
                <a:latin typeface="Microsoft Sans Serif"/>
                <a:cs typeface="Microsoft Sans Serif"/>
              </a:rPr>
              <a:t>ә</a:t>
            </a:r>
            <a:r>
              <a:rPr sz="2950" spc="-10" dirty="0">
                <a:latin typeface="Trebuchet MS"/>
                <a:cs typeface="Trebuchet MS"/>
              </a:rPr>
              <a:t>йкес </a:t>
            </a:r>
            <a:r>
              <a:rPr sz="2950" dirty="0">
                <a:latin typeface="Trebuchet MS"/>
                <a:cs typeface="Trebuchet MS"/>
              </a:rPr>
              <a:t>м</a:t>
            </a:r>
            <a:r>
              <a:rPr sz="2950" dirty="0">
                <a:latin typeface="Microsoft Sans Serif"/>
                <a:cs typeface="Microsoft Sans Serif"/>
              </a:rPr>
              <a:t>ә</a:t>
            </a:r>
            <a:r>
              <a:rPr sz="2950" dirty="0">
                <a:latin typeface="Trebuchet MS"/>
                <a:cs typeface="Trebuchet MS"/>
              </a:rPr>
              <a:t>тін</a:t>
            </a:r>
            <a:r>
              <a:rPr sz="2950" spc="-85" dirty="0">
                <a:latin typeface="Trebuchet MS"/>
                <a:cs typeface="Trebuchet MS"/>
              </a:rPr>
              <a:t> </a:t>
            </a:r>
            <a:r>
              <a:rPr sz="2950" dirty="0">
                <a:latin typeface="Trebuchet MS"/>
                <a:cs typeface="Trebuchet MS"/>
              </a:rPr>
              <a:t>шы</a:t>
            </a:r>
            <a:r>
              <a:rPr sz="2950" dirty="0">
                <a:latin typeface="Microsoft Sans Serif"/>
                <a:cs typeface="Microsoft Sans Serif"/>
              </a:rPr>
              <a:t>ғ</a:t>
            </a:r>
            <a:r>
              <a:rPr sz="2950" dirty="0">
                <a:latin typeface="Trebuchet MS"/>
                <a:cs typeface="Trebuchet MS"/>
              </a:rPr>
              <a:t>аруды</a:t>
            </a:r>
            <a:r>
              <a:rPr sz="2950" spc="-85" dirty="0">
                <a:latin typeface="Trebuchet MS"/>
                <a:cs typeface="Trebuchet MS"/>
              </a:rPr>
              <a:t> </a:t>
            </a:r>
            <a:r>
              <a:rPr sz="2950" spc="-25" dirty="0">
                <a:latin typeface="Microsoft Sans Serif"/>
                <a:cs typeface="Microsoft Sans Serif"/>
              </a:rPr>
              <a:t>қ</a:t>
            </a:r>
            <a:r>
              <a:rPr sz="2950" spc="-25" dirty="0">
                <a:latin typeface="Trebuchet MS"/>
                <a:cs typeface="Trebuchet MS"/>
              </a:rPr>
              <a:t>амтамасыз</a:t>
            </a:r>
            <a:r>
              <a:rPr sz="2950" spc="-85" dirty="0">
                <a:latin typeface="Trebuchet MS"/>
                <a:cs typeface="Trebuchet MS"/>
              </a:rPr>
              <a:t> </a:t>
            </a:r>
            <a:r>
              <a:rPr sz="2950" dirty="0">
                <a:latin typeface="Trebuchet MS"/>
                <a:cs typeface="Trebuchet MS"/>
              </a:rPr>
              <a:t>етеді.</a:t>
            </a:r>
            <a:r>
              <a:rPr sz="2950" spc="-85" dirty="0">
                <a:latin typeface="Trebuchet MS"/>
                <a:cs typeface="Trebuchet MS"/>
              </a:rPr>
              <a:t> </a:t>
            </a:r>
            <a:r>
              <a:rPr sz="2950" dirty="0">
                <a:latin typeface="Trebuchet MS"/>
                <a:cs typeface="Trebuchet MS"/>
              </a:rPr>
              <a:t>AI</a:t>
            </a:r>
            <a:r>
              <a:rPr sz="2950" spc="-85" dirty="0">
                <a:latin typeface="Trebuchet MS"/>
                <a:cs typeface="Trebuchet MS"/>
              </a:rPr>
              <a:t> </a:t>
            </a:r>
            <a:r>
              <a:rPr sz="2950" spc="-10" dirty="0">
                <a:latin typeface="Trebuchet MS"/>
                <a:cs typeface="Trebuchet MS"/>
              </a:rPr>
              <a:t>ж</a:t>
            </a:r>
            <a:r>
              <a:rPr sz="2950" spc="-10" dirty="0">
                <a:latin typeface="Microsoft Sans Serif"/>
                <a:cs typeface="Microsoft Sans Serif"/>
              </a:rPr>
              <a:t>ү</a:t>
            </a:r>
            <a:r>
              <a:rPr sz="2950" spc="-10" dirty="0">
                <a:latin typeface="Trebuchet MS"/>
                <a:cs typeface="Trebuchet MS"/>
              </a:rPr>
              <a:t>йесін </a:t>
            </a:r>
            <a:r>
              <a:rPr sz="2950" dirty="0">
                <a:latin typeface="Microsoft Sans Serif"/>
                <a:cs typeface="Microsoft Sans Serif"/>
              </a:rPr>
              <a:t>ә</a:t>
            </a:r>
            <a:r>
              <a:rPr sz="2950" dirty="0">
                <a:latin typeface="Trebuchet MS"/>
                <a:cs typeface="Trebuchet MS"/>
              </a:rPr>
              <a:t>деттен</a:t>
            </a:r>
            <a:r>
              <a:rPr sz="2950" spc="-70" dirty="0">
                <a:latin typeface="Trebuchet MS"/>
                <a:cs typeface="Trebuchet MS"/>
              </a:rPr>
              <a:t> </a:t>
            </a:r>
            <a:r>
              <a:rPr sz="2950" dirty="0">
                <a:latin typeface="Trebuchet MS"/>
                <a:cs typeface="Trebuchet MS"/>
              </a:rPr>
              <a:t>тыс</a:t>
            </a:r>
            <a:r>
              <a:rPr sz="2950" spc="-70" dirty="0">
                <a:latin typeface="Trebuchet MS"/>
                <a:cs typeface="Trebuchet MS"/>
              </a:rPr>
              <a:t> </a:t>
            </a:r>
            <a:r>
              <a:rPr sz="2950" dirty="0">
                <a:latin typeface="Trebuchet MS"/>
                <a:cs typeface="Trebuchet MS"/>
              </a:rPr>
              <a:t>жауаптар</a:t>
            </a:r>
            <a:r>
              <a:rPr sz="2950" dirty="0">
                <a:latin typeface="Microsoft Sans Serif"/>
                <a:cs typeface="Microsoft Sans Serif"/>
              </a:rPr>
              <a:t>ғ</a:t>
            </a:r>
            <a:r>
              <a:rPr sz="2950" dirty="0">
                <a:latin typeface="Trebuchet MS"/>
                <a:cs typeface="Trebuchet MS"/>
              </a:rPr>
              <a:t>а</a:t>
            </a:r>
            <a:r>
              <a:rPr sz="2950" spc="-70" dirty="0">
                <a:latin typeface="Trebuchet MS"/>
                <a:cs typeface="Trebuchet MS"/>
              </a:rPr>
              <a:t> </a:t>
            </a:r>
            <a:r>
              <a:rPr sz="2950" dirty="0">
                <a:latin typeface="Trebuchet MS"/>
                <a:cs typeface="Trebuchet MS"/>
              </a:rPr>
              <a:t>тексеру</a:t>
            </a:r>
            <a:r>
              <a:rPr sz="2950" spc="-70" dirty="0">
                <a:latin typeface="Trebuchet MS"/>
                <a:cs typeface="Trebuchet MS"/>
              </a:rPr>
              <a:t> </a:t>
            </a:r>
            <a:r>
              <a:rPr sz="2950" dirty="0">
                <a:latin typeface="Microsoft Sans Serif"/>
                <a:cs typeface="Microsoft Sans Serif"/>
              </a:rPr>
              <a:t>ү</a:t>
            </a:r>
            <a:r>
              <a:rPr sz="2950" dirty="0">
                <a:latin typeface="Trebuchet MS"/>
                <a:cs typeface="Trebuchet MS"/>
              </a:rPr>
              <a:t>шін</a:t>
            </a:r>
            <a:r>
              <a:rPr sz="2950" spc="-70" dirty="0">
                <a:latin typeface="Trebuchet MS"/>
                <a:cs typeface="Trebuchet MS"/>
              </a:rPr>
              <a:t> </a:t>
            </a:r>
            <a:r>
              <a:rPr sz="2950" dirty="0">
                <a:latin typeface="Trebuchet MS"/>
                <a:cs typeface="Trebuchet MS"/>
              </a:rPr>
              <a:t>м</a:t>
            </a:r>
            <a:r>
              <a:rPr sz="2950" dirty="0">
                <a:latin typeface="Microsoft Sans Serif"/>
                <a:cs typeface="Microsoft Sans Serif"/>
              </a:rPr>
              <a:t>ә</a:t>
            </a:r>
            <a:r>
              <a:rPr sz="2950" dirty="0">
                <a:latin typeface="Trebuchet MS"/>
                <a:cs typeface="Trebuchet MS"/>
              </a:rPr>
              <a:t>тіндер</a:t>
            </a:r>
            <a:r>
              <a:rPr sz="2950" spc="-65" dirty="0">
                <a:latin typeface="Trebuchet MS"/>
                <a:cs typeface="Trebuchet MS"/>
              </a:rPr>
              <a:t> </a:t>
            </a:r>
            <a:r>
              <a:rPr sz="2950" spc="-10" dirty="0">
                <a:latin typeface="Trebuchet MS"/>
                <a:cs typeface="Trebuchet MS"/>
              </a:rPr>
              <a:t>жазу. </a:t>
            </a:r>
            <a:r>
              <a:rPr sz="2950" dirty="0">
                <a:latin typeface="Trebuchet MS"/>
                <a:cs typeface="Trebuchet MS"/>
              </a:rPr>
              <a:t>Б</a:t>
            </a:r>
            <a:r>
              <a:rPr sz="2950" dirty="0">
                <a:latin typeface="Microsoft Sans Serif"/>
                <a:cs typeface="Microsoft Sans Serif"/>
              </a:rPr>
              <a:t>ұ</a:t>
            </a:r>
            <a:r>
              <a:rPr sz="2950" dirty="0">
                <a:latin typeface="Trebuchet MS"/>
                <a:cs typeface="Trebuchet MS"/>
              </a:rPr>
              <a:t>л</a:t>
            </a:r>
            <a:r>
              <a:rPr sz="2950" spc="-65" dirty="0">
                <a:latin typeface="Trebuchet MS"/>
                <a:cs typeface="Trebuchet MS"/>
              </a:rPr>
              <a:t> </a:t>
            </a:r>
            <a:r>
              <a:rPr sz="2950" spc="-25" dirty="0">
                <a:latin typeface="Microsoft Sans Serif"/>
                <a:cs typeface="Microsoft Sans Serif"/>
              </a:rPr>
              <a:t>қ</a:t>
            </a:r>
            <a:r>
              <a:rPr sz="2950" spc="-25" dirty="0">
                <a:latin typeface="Trebuchet MS"/>
                <a:cs typeface="Trebuchet MS"/>
              </a:rPr>
              <a:t>ателерді</a:t>
            </a:r>
            <a:r>
              <a:rPr sz="2950" spc="-60" dirty="0">
                <a:latin typeface="Trebuchet MS"/>
                <a:cs typeface="Trebuchet MS"/>
              </a:rPr>
              <a:t> </a:t>
            </a:r>
            <a:r>
              <a:rPr sz="2950" dirty="0">
                <a:latin typeface="Trebuchet MS"/>
                <a:cs typeface="Trebuchet MS"/>
              </a:rPr>
              <a:t>де,</a:t>
            </a:r>
            <a:r>
              <a:rPr sz="2950" spc="-65" dirty="0">
                <a:latin typeface="Trebuchet MS"/>
                <a:cs typeface="Trebuchet MS"/>
              </a:rPr>
              <a:t> </a:t>
            </a:r>
            <a:r>
              <a:rPr sz="2950" dirty="0">
                <a:latin typeface="Trebuchet MS"/>
                <a:cs typeface="Trebuchet MS"/>
              </a:rPr>
              <a:t>жасырын</a:t>
            </a:r>
            <a:r>
              <a:rPr sz="2950" spc="-60" dirty="0">
                <a:latin typeface="Trebuchet MS"/>
                <a:cs typeface="Trebuchet MS"/>
              </a:rPr>
              <a:t> </a:t>
            </a:r>
            <a:r>
              <a:rPr sz="2950" dirty="0">
                <a:latin typeface="Trebuchet MS"/>
                <a:cs typeface="Trebuchet MS"/>
              </a:rPr>
              <a:t>AI</a:t>
            </a:r>
            <a:r>
              <a:rPr sz="2950" spc="-65" dirty="0">
                <a:latin typeface="Trebuchet MS"/>
                <a:cs typeface="Trebuchet MS"/>
              </a:rPr>
              <a:t> </a:t>
            </a:r>
            <a:r>
              <a:rPr sz="2950" dirty="0">
                <a:latin typeface="Trebuchet MS"/>
                <a:cs typeface="Trebuchet MS"/>
              </a:rPr>
              <a:t>м</a:t>
            </a:r>
            <a:r>
              <a:rPr sz="2950" dirty="0">
                <a:latin typeface="Microsoft Sans Serif"/>
                <a:cs typeface="Microsoft Sans Serif"/>
              </a:rPr>
              <a:t>ү</a:t>
            </a:r>
            <a:r>
              <a:rPr sz="2950" dirty="0">
                <a:latin typeface="Trebuchet MS"/>
                <a:cs typeface="Trebuchet MS"/>
              </a:rPr>
              <a:t>мкіндіктерін</a:t>
            </a:r>
            <a:r>
              <a:rPr sz="2950" spc="-60" dirty="0">
                <a:latin typeface="Trebuchet MS"/>
                <a:cs typeface="Trebuchet MS"/>
              </a:rPr>
              <a:t> </a:t>
            </a:r>
            <a:r>
              <a:rPr sz="2950" dirty="0">
                <a:latin typeface="Trebuchet MS"/>
                <a:cs typeface="Trebuchet MS"/>
              </a:rPr>
              <a:t>де</a:t>
            </a:r>
            <a:r>
              <a:rPr sz="2950" spc="-60" dirty="0">
                <a:latin typeface="Trebuchet MS"/>
                <a:cs typeface="Trebuchet MS"/>
              </a:rPr>
              <a:t> </a:t>
            </a:r>
            <a:r>
              <a:rPr sz="2950" spc="-25" dirty="0">
                <a:latin typeface="Trebuchet MS"/>
                <a:cs typeface="Trebuchet MS"/>
              </a:rPr>
              <a:t>аша </a:t>
            </a:r>
            <a:r>
              <a:rPr sz="2950" spc="-10" dirty="0">
                <a:latin typeface="Trebuchet MS"/>
                <a:cs typeface="Trebuchet MS"/>
              </a:rPr>
              <a:t>алады</a:t>
            </a:r>
            <a:endParaRPr sz="29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930"/>
              </a:spcBef>
              <a:buFont typeface="Trebuchet MS"/>
              <a:buChar char="•"/>
            </a:pPr>
            <a:endParaRPr sz="2950">
              <a:latin typeface="Trebuchet MS"/>
              <a:cs typeface="Trebuchet MS"/>
            </a:endParaRPr>
          </a:p>
          <a:p>
            <a:pPr marL="389890" marR="729615" indent="-377190">
              <a:lnSpc>
                <a:spcPts val="2900"/>
              </a:lnSpc>
              <a:spcBef>
                <a:spcPts val="5"/>
              </a:spcBef>
              <a:buSzPct val="123728"/>
              <a:buChar char="•"/>
              <a:tabLst>
                <a:tab pos="389890" algn="l"/>
              </a:tabLst>
            </a:pPr>
            <a:r>
              <a:rPr sz="2950" dirty="0">
                <a:latin typeface="Trebuchet MS"/>
                <a:cs typeface="Trebuchet MS"/>
              </a:rPr>
              <a:t>Жа</a:t>
            </a:r>
            <a:r>
              <a:rPr sz="2950" dirty="0">
                <a:latin typeface="Microsoft Sans Serif"/>
                <a:cs typeface="Microsoft Sans Serif"/>
              </a:rPr>
              <a:t>ң</a:t>
            </a:r>
            <a:r>
              <a:rPr sz="2950" dirty="0">
                <a:latin typeface="Trebuchet MS"/>
                <a:cs typeface="Trebuchet MS"/>
              </a:rPr>
              <a:t>а</a:t>
            </a:r>
            <a:r>
              <a:rPr sz="2950" spc="-160" dirty="0">
                <a:latin typeface="Trebuchet MS"/>
                <a:cs typeface="Trebuchet MS"/>
              </a:rPr>
              <a:t> </a:t>
            </a:r>
            <a:r>
              <a:rPr sz="2950" dirty="0">
                <a:latin typeface="Trebuchet MS"/>
                <a:cs typeface="Trebuchet MS"/>
              </a:rPr>
              <a:t>ж</a:t>
            </a:r>
            <a:r>
              <a:rPr sz="2950" dirty="0">
                <a:latin typeface="Microsoft Sans Serif"/>
                <a:cs typeface="Microsoft Sans Serif"/>
              </a:rPr>
              <a:t>ә</a:t>
            </a:r>
            <a:r>
              <a:rPr sz="2950" dirty="0">
                <a:latin typeface="Trebuchet MS"/>
                <a:cs typeface="Trebuchet MS"/>
              </a:rPr>
              <a:t>не</a:t>
            </a:r>
            <a:r>
              <a:rPr sz="2950" spc="-155" dirty="0">
                <a:latin typeface="Trebuchet MS"/>
                <a:cs typeface="Trebuchet MS"/>
              </a:rPr>
              <a:t> </a:t>
            </a:r>
            <a:r>
              <a:rPr sz="2950" dirty="0">
                <a:latin typeface="Trebuchet MS"/>
                <a:cs typeface="Trebuchet MS"/>
              </a:rPr>
              <a:t>тиімдірек</a:t>
            </a:r>
            <a:r>
              <a:rPr sz="2950" spc="-155" dirty="0">
                <a:latin typeface="Trebuchet MS"/>
                <a:cs typeface="Trebuchet MS"/>
              </a:rPr>
              <a:t> </a:t>
            </a:r>
            <a:r>
              <a:rPr sz="2950" dirty="0">
                <a:latin typeface="Trebuchet MS"/>
                <a:cs typeface="Trebuchet MS"/>
              </a:rPr>
              <a:t>с</a:t>
            </a:r>
            <a:r>
              <a:rPr sz="2950" dirty="0">
                <a:latin typeface="Microsoft Sans Serif"/>
                <a:cs typeface="Microsoft Sans Serif"/>
              </a:rPr>
              <a:t>ұ</a:t>
            </a:r>
            <a:r>
              <a:rPr sz="2950" dirty="0">
                <a:latin typeface="Trebuchet MS"/>
                <a:cs typeface="Trebuchet MS"/>
              </a:rPr>
              <a:t>рауларды</a:t>
            </a:r>
            <a:r>
              <a:rPr sz="2950" spc="-155" dirty="0">
                <a:latin typeface="Trebuchet MS"/>
                <a:cs typeface="Trebuchet MS"/>
              </a:rPr>
              <a:t> </a:t>
            </a:r>
            <a:r>
              <a:rPr sz="2950" spc="-10" dirty="0">
                <a:latin typeface="Trebuchet MS"/>
                <a:cs typeface="Trebuchet MS"/>
              </a:rPr>
              <a:t>жасау</a:t>
            </a:r>
            <a:r>
              <a:rPr sz="2950" spc="-10" dirty="0">
                <a:latin typeface="Microsoft Sans Serif"/>
                <a:cs typeface="Microsoft Sans Serif"/>
              </a:rPr>
              <a:t>ғ</a:t>
            </a:r>
            <a:r>
              <a:rPr sz="2950" spc="-10" dirty="0">
                <a:latin typeface="Trebuchet MS"/>
                <a:cs typeface="Trebuchet MS"/>
              </a:rPr>
              <a:t>а к</a:t>
            </a:r>
            <a:r>
              <a:rPr sz="2950" spc="-10" dirty="0">
                <a:latin typeface="Microsoft Sans Serif"/>
                <a:cs typeface="Microsoft Sans Serif"/>
              </a:rPr>
              <a:t>ө</a:t>
            </a:r>
            <a:r>
              <a:rPr sz="2950" spc="-10" dirty="0">
                <a:latin typeface="Trebuchet MS"/>
                <a:cs typeface="Trebuchet MS"/>
              </a:rPr>
              <a:t>мектесетін</a:t>
            </a:r>
            <a:r>
              <a:rPr sz="2950" spc="-125" dirty="0">
                <a:latin typeface="Trebuchet MS"/>
                <a:cs typeface="Trebuchet MS"/>
              </a:rPr>
              <a:t> </a:t>
            </a:r>
            <a:r>
              <a:rPr sz="2950" dirty="0">
                <a:latin typeface="Trebuchet MS"/>
                <a:cs typeface="Trebuchet MS"/>
              </a:rPr>
              <a:t>тілдік</a:t>
            </a:r>
            <a:r>
              <a:rPr sz="2950" spc="-125" dirty="0">
                <a:latin typeface="Trebuchet MS"/>
                <a:cs typeface="Trebuchet MS"/>
              </a:rPr>
              <a:t> </a:t>
            </a:r>
            <a:r>
              <a:rPr sz="2950" dirty="0">
                <a:latin typeface="Microsoft Sans Serif"/>
                <a:cs typeface="Microsoft Sans Serif"/>
              </a:rPr>
              <a:t>ү</a:t>
            </a:r>
            <a:r>
              <a:rPr sz="2950" dirty="0">
                <a:latin typeface="Trebuchet MS"/>
                <a:cs typeface="Trebuchet MS"/>
              </a:rPr>
              <a:t>лгілер</a:t>
            </a:r>
            <a:r>
              <a:rPr sz="2950" spc="-125" dirty="0">
                <a:latin typeface="Trebuchet MS"/>
                <a:cs typeface="Trebuchet MS"/>
              </a:rPr>
              <a:t> </a:t>
            </a:r>
            <a:r>
              <a:rPr sz="2950" dirty="0">
                <a:latin typeface="Trebuchet MS"/>
                <a:cs typeface="Trebuchet MS"/>
              </a:rPr>
              <a:t>мен</a:t>
            </a:r>
            <a:r>
              <a:rPr sz="2950" spc="-125" dirty="0">
                <a:latin typeface="Trebuchet MS"/>
                <a:cs typeface="Trebuchet MS"/>
              </a:rPr>
              <a:t> </a:t>
            </a:r>
            <a:r>
              <a:rPr sz="2950" spc="-10" dirty="0">
                <a:latin typeface="Trebuchet MS"/>
                <a:cs typeface="Trebuchet MS"/>
              </a:rPr>
              <a:t>тенденцияларды </a:t>
            </a:r>
            <a:r>
              <a:rPr sz="2950" spc="-40" dirty="0">
                <a:latin typeface="Trebuchet MS"/>
                <a:cs typeface="Trebuchet MS"/>
              </a:rPr>
              <a:t>аны</a:t>
            </a:r>
            <a:r>
              <a:rPr sz="2950" spc="-40" dirty="0">
                <a:latin typeface="Microsoft Sans Serif"/>
                <a:cs typeface="Microsoft Sans Serif"/>
              </a:rPr>
              <a:t>қ</a:t>
            </a:r>
            <a:r>
              <a:rPr sz="2950" spc="-40" dirty="0">
                <a:latin typeface="Trebuchet MS"/>
                <a:cs typeface="Trebuchet MS"/>
              </a:rPr>
              <a:t>тау</a:t>
            </a:r>
            <a:r>
              <a:rPr sz="2950" spc="-155" dirty="0">
                <a:latin typeface="Trebuchet MS"/>
                <a:cs typeface="Trebuchet MS"/>
              </a:rPr>
              <a:t> </a:t>
            </a:r>
            <a:r>
              <a:rPr sz="2950" dirty="0">
                <a:latin typeface="Microsoft Sans Serif"/>
                <a:cs typeface="Microsoft Sans Serif"/>
              </a:rPr>
              <a:t>ү</a:t>
            </a:r>
            <a:r>
              <a:rPr sz="2950" dirty="0">
                <a:latin typeface="Trebuchet MS"/>
                <a:cs typeface="Trebuchet MS"/>
              </a:rPr>
              <a:t>шін</a:t>
            </a:r>
            <a:r>
              <a:rPr sz="2950" spc="-150" dirty="0">
                <a:latin typeface="Trebuchet MS"/>
                <a:cs typeface="Trebuchet MS"/>
              </a:rPr>
              <a:t> </a:t>
            </a:r>
            <a:r>
              <a:rPr sz="2950" dirty="0">
                <a:latin typeface="Trebuchet MS"/>
                <a:cs typeface="Trebuchet MS"/>
              </a:rPr>
              <a:t>деректер</a:t>
            </a:r>
            <a:r>
              <a:rPr sz="2950" spc="-145" dirty="0">
                <a:latin typeface="Trebuchet MS"/>
                <a:cs typeface="Trebuchet MS"/>
              </a:rPr>
              <a:t> </a:t>
            </a:r>
            <a:r>
              <a:rPr sz="2950" dirty="0">
                <a:latin typeface="Trebuchet MS"/>
                <a:cs typeface="Trebuchet MS"/>
              </a:rPr>
              <a:t>жиынын</a:t>
            </a:r>
            <a:r>
              <a:rPr sz="2950" spc="-150" dirty="0">
                <a:latin typeface="Trebuchet MS"/>
                <a:cs typeface="Trebuchet MS"/>
              </a:rPr>
              <a:t> </a:t>
            </a:r>
            <a:r>
              <a:rPr sz="2950" spc="-10" dirty="0">
                <a:latin typeface="Trebuchet MS"/>
                <a:cs typeface="Trebuchet MS"/>
              </a:rPr>
              <a:t>талдау.</a:t>
            </a:r>
            <a:endParaRPr sz="2950">
              <a:latin typeface="Trebuchet MS"/>
              <a:cs typeface="Trebuchet MS"/>
            </a:endParaRPr>
          </a:p>
          <a:p>
            <a:pPr marL="389890" marR="1254125" indent="-377190">
              <a:lnSpc>
                <a:spcPts val="2890"/>
              </a:lnSpc>
              <a:spcBef>
                <a:spcPts val="3300"/>
              </a:spcBef>
              <a:buSzPct val="123728"/>
              <a:buChar char="•"/>
              <a:tabLst>
                <a:tab pos="389890" algn="l"/>
              </a:tabLst>
            </a:pPr>
            <a:r>
              <a:rPr sz="2950" spc="-110" dirty="0">
                <a:latin typeface="Trebuchet MS"/>
                <a:cs typeface="Trebuchet MS"/>
              </a:rPr>
              <a:t>Жа</a:t>
            </a:r>
            <a:r>
              <a:rPr sz="2950" spc="-110" dirty="0">
                <a:latin typeface="Microsoft Sans Serif"/>
                <a:cs typeface="Microsoft Sans Serif"/>
              </a:rPr>
              <a:t>ң</a:t>
            </a:r>
            <a:r>
              <a:rPr sz="2950" spc="-110" dirty="0">
                <a:latin typeface="Trebuchet MS"/>
                <a:cs typeface="Trebuchet MS"/>
              </a:rPr>
              <a:t>а</a:t>
            </a:r>
            <a:r>
              <a:rPr sz="2950" spc="-170" dirty="0">
                <a:latin typeface="Trebuchet MS"/>
                <a:cs typeface="Trebuchet MS"/>
              </a:rPr>
              <a:t> </a:t>
            </a:r>
            <a:r>
              <a:rPr sz="2950" spc="-105" dirty="0">
                <a:latin typeface="Trebuchet MS"/>
                <a:cs typeface="Trebuchet MS"/>
              </a:rPr>
              <a:t>деректер</a:t>
            </a:r>
            <a:r>
              <a:rPr sz="2950" spc="-170" dirty="0">
                <a:latin typeface="Trebuchet MS"/>
                <a:cs typeface="Trebuchet MS"/>
              </a:rPr>
              <a:t> </a:t>
            </a:r>
            <a:r>
              <a:rPr sz="2950" spc="-145" dirty="0">
                <a:latin typeface="Trebuchet MS"/>
                <a:cs typeface="Trebuchet MS"/>
              </a:rPr>
              <a:t>жина</a:t>
            </a:r>
            <a:r>
              <a:rPr sz="2950" spc="-145" dirty="0">
                <a:latin typeface="Microsoft Sans Serif"/>
                <a:cs typeface="Microsoft Sans Serif"/>
              </a:rPr>
              <a:t>қ</a:t>
            </a:r>
            <a:r>
              <a:rPr sz="2950" spc="-145" dirty="0">
                <a:latin typeface="Trebuchet MS"/>
                <a:cs typeface="Trebuchet MS"/>
              </a:rPr>
              <a:t>тары</a:t>
            </a:r>
            <a:r>
              <a:rPr sz="2950" spc="-165" dirty="0">
                <a:latin typeface="Trebuchet MS"/>
                <a:cs typeface="Trebuchet MS"/>
              </a:rPr>
              <a:t> </a:t>
            </a:r>
            <a:r>
              <a:rPr sz="2950" spc="-114" dirty="0">
                <a:latin typeface="Trebuchet MS"/>
                <a:cs typeface="Trebuchet MS"/>
              </a:rPr>
              <a:t>бойынша</a:t>
            </a:r>
            <a:r>
              <a:rPr sz="2950" spc="-170" dirty="0">
                <a:latin typeface="Trebuchet MS"/>
                <a:cs typeface="Trebuchet MS"/>
              </a:rPr>
              <a:t> </a:t>
            </a:r>
            <a:r>
              <a:rPr sz="2950" spc="-90" dirty="0">
                <a:latin typeface="Trebuchet MS"/>
                <a:cs typeface="Trebuchet MS"/>
              </a:rPr>
              <a:t>тіл</a:t>
            </a:r>
            <a:r>
              <a:rPr sz="2950" spc="-165" dirty="0">
                <a:latin typeface="Trebuchet MS"/>
                <a:cs typeface="Trebuchet MS"/>
              </a:rPr>
              <a:t> </a:t>
            </a:r>
            <a:r>
              <a:rPr sz="2950" spc="-60" dirty="0">
                <a:latin typeface="Microsoft Sans Serif"/>
                <a:cs typeface="Microsoft Sans Serif"/>
              </a:rPr>
              <a:t>ү</a:t>
            </a:r>
            <a:r>
              <a:rPr sz="2950" spc="-60" dirty="0">
                <a:latin typeface="Trebuchet MS"/>
                <a:cs typeface="Trebuchet MS"/>
              </a:rPr>
              <a:t>лгілерін </a:t>
            </a:r>
            <a:r>
              <a:rPr sz="2950" spc="-165" dirty="0">
                <a:latin typeface="Trebuchet MS"/>
                <a:cs typeface="Trebuchet MS"/>
              </a:rPr>
              <a:t>о</a:t>
            </a:r>
            <a:r>
              <a:rPr sz="2950" spc="-165" dirty="0">
                <a:latin typeface="Microsoft Sans Serif"/>
                <a:cs typeface="Microsoft Sans Serif"/>
              </a:rPr>
              <a:t>қ</a:t>
            </a:r>
            <a:r>
              <a:rPr sz="2950" spc="-165" dirty="0">
                <a:latin typeface="Trebuchet MS"/>
                <a:cs typeface="Trebuchet MS"/>
              </a:rPr>
              <a:t>ыту</a:t>
            </a:r>
            <a:r>
              <a:rPr sz="2950" spc="-185" dirty="0">
                <a:latin typeface="Trebuchet MS"/>
                <a:cs typeface="Trebuchet MS"/>
              </a:rPr>
              <a:t> </a:t>
            </a:r>
            <a:r>
              <a:rPr sz="2950" spc="-95" dirty="0">
                <a:latin typeface="Trebuchet MS"/>
                <a:cs typeface="Trebuchet MS"/>
              </a:rPr>
              <a:t>ж</a:t>
            </a:r>
            <a:r>
              <a:rPr sz="2950" spc="-95" dirty="0">
                <a:latin typeface="Microsoft Sans Serif"/>
                <a:cs typeface="Microsoft Sans Serif"/>
              </a:rPr>
              <a:t>ә</a:t>
            </a:r>
            <a:r>
              <a:rPr sz="2950" spc="-95" dirty="0">
                <a:latin typeface="Trebuchet MS"/>
                <a:cs typeface="Trebuchet MS"/>
              </a:rPr>
              <a:t>не</a:t>
            </a:r>
            <a:r>
              <a:rPr sz="2950" spc="-180" dirty="0">
                <a:latin typeface="Trebuchet MS"/>
                <a:cs typeface="Trebuchet MS"/>
              </a:rPr>
              <a:t> </a:t>
            </a:r>
            <a:r>
              <a:rPr sz="2950" spc="-140" dirty="0">
                <a:latin typeface="Trebuchet MS"/>
                <a:cs typeface="Trebuchet MS"/>
              </a:rPr>
              <a:t>жа</a:t>
            </a:r>
            <a:r>
              <a:rPr sz="2950" spc="-140" dirty="0">
                <a:latin typeface="Microsoft Sans Serif"/>
                <a:cs typeface="Microsoft Sans Serif"/>
              </a:rPr>
              <a:t>қ</a:t>
            </a:r>
            <a:r>
              <a:rPr sz="2950" spc="-140" dirty="0">
                <a:latin typeface="Trebuchet MS"/>
                <a:cs typeface="Trebuchet MS"/>
              </a:rPr>
              <a:t>сарту</a:t>
            </a:r>
            <a:r>
              <a:rPr sz="2950" spc="-140" dirty="0">
                <a:latin typeface="Microsoft Sans Serif"/>
                <a:cs typeface="Microsoft Sans Serif"/>
              </a:rPr>
              <a:t>ғ</a:t>
            </a:r>
            <a:r>
              <a:rPr sz="2950" spc="-140" dirty="0">
                <a:latin typeface="Trebuchet MS"/>
                <a:cs typeface="Trebuchet MS"/>
              </a:rPr>
              <a:t>а</a:t>
            </a:r>
            <a:r>
              <a:rPr sz="2950" spc="-175" dirty="0">
                <a:latin typeface="Trebuchet MS"/>
                <a:cs typeface="Trebuchet MS"/>
              </a:rPr>
              <a:t> </a:t>
            </a:r>
            <a:r>
              <a:rPr sz="2950" spc="-110" dirty="0">
                <a:latin typeface="Trebuchet MS"/>
                <a:cs typeface="Trebuchet MS"/>
              </a:rPr>
              <a:t>болатын</a:t>
            </a:r>
            <a:r>
              <a:rPr sz="2950" spc="-180" dirty="0">
                <a:latin typeface="Trebuchet MS"/>
                <a:cs typeface="Trebuchet MS"/>
              </a:rPr>
              <a:t> </a:t>
            </a:r>
            <a:r>
              <a:rPr sz="2950" spc="-10" dirty="0">
                <a:latin typeface="Trebuchet MS"/>
                <a:cs typeface="Trebuchet MS"/>
              </a:rPr>
              <a:t>айма</a:t>
            </a:r>
            <a:r>
              <a:rPr sz="2950" spc="-10" dirty="0">
                <a:latin typeface="Microsoft Sans Serif"/>
                <a:cs typeface="Microsoft Sans Serif"/>
              </a:rPr>
              <a:t>қ</a:t>
            </a:r>
            <a:r>
              <a:rPr sz="2950" spc="-10" dirty="0">
                <a:latin typeface="Trebuchet MS"/>
                <a:cs typeface="Trebuchet MS"/>
              </a:rPr>
              <a:t>тарды </a:t>
            </a:r>
            <a:r>
              <a:rPr sz="2950" spc="-150" dirty="0">
                <a:latin typeface="Trebuchet MS"/>
                <a:cs typeface="Trebuchet MS"/>
              </a:rPr>
              <a:t>аны</a:t>
            </a:r>
            <a:r>
              <a:rPr sz="2950" spc="-150" dirty="0">
                <a:latin typeface="Microsoft Sans Serif"/>
                <a:cs typeface="Microsoft Sans Serif"/>
              </a:rPr>
              <a:t>қ</a:t>
            </a:r>
            <a:r>
              <a:rPr sz="2950" spc="-150" dirty="0">
                <a:latin typeface="Trebuchet MS"/>
                <a:cs typeface="Trebuchet MS"/>
              </a:rPr>
              <a:t>тау</a:t>
            </a:r>
            <a:r>
              <a:rPr sz="2950" spc="-165" dirty="0">
                <a:latin typeface="Trebuchet MS"/>
                <a:cs typeface="Trebuchet MS"/>
              </a:rPr>
              <a:t> </a:t>
            </a:r>
            <a:r>
              <a:rPr sz="2950" spc="-95" dirty="0">
                <a:latin typeface="Microsoft Sans Serif"/>
                <a:cs typeface="Microsoft Sans Serif"/>
              </a:rPr>
              <a:t>ү</a:t>
            </a:r>
            <a:r>
              <a:rPr sz="2950" spc="-95" dirty="0">
                <a:latin typeface="Trebuchet MS"/>
                <a:cs typeface="Trebuchet MS"/>
              </a:rPr>
              <a:t>шін</a:t>
            </a:r>
            <a:r>
              <a:rPr sz="2950" spc="-155" dirty="0">
                <a:latin typeface="Trebuchet MS"/>
                <a:cs typeface="Trebuchet MS"/>
              </a:rPr>
              <a:t> </a:t>
            </a:r>
            <a:r>
              <a:rPr sz="2950" spc="-120" dirty="0">
                <a:latin typeface="Trebuchet MS"/>
                <a:cs typeface="Trebuchet MS"/>
              </a:rPr>
              <a:t>оларды</a:t>
            </a:r>
            <a:r>
              <a:rPr sz="2950" spc="-120" dirty="0">
                <a:latin typeface="Microsoft Sans Serif"/>
                <a:cs typeface="Microsoft Sans Serif"/>
              </a:rPr>
              <a:t>ң</a:t>
            </a:r>
            <a:r>
              <a:rPr sz="2950" spc="-45" dirty="0">
                <a:latin typeface="Microsoft Sans Serif"/>
                <a:cs typeface="Microsoft Sans Serif"/>
              </a:rPr>
              <a:t> </a:t>
            </a:r>
            <a:r>
              <a:rPr sz="2950" spc="-114" dirty="0">
                <a:latin typeface="Microsoft Sans Serif"/>
                <a:cs typeface="Microsoft Sans Serif"/>
              </a:rPr>
              <a:t>ө</a:t>
            </a:r>
            <a:r>
              <a:rPr sz="2950" spc="-114" dirty="0">
                <a:latin typeface="Trebuchet MS"/>
                <a:cs typeface="Trebuchet MS"/>
              </a:rPr>
              <a:t>німділігін</a:t>
            </a:r>
            <a:r>
              <a:rPr sz="2950" spc="-160" dirty="0">
                <a:latin typeface="Trebuchet MS"/>
                <a:cs typeface="Trebuchet MS"/>
              </a:rPr>
              <a:t> </a:t>
            </a:r>
            <a:r>
              <a:rPr sz="2950" spc="-10" dirty="0">
                <a:latin typeface="Trebuchet MS"/>
                <a:cs typeface="Trebuchet MS"/>
              </a:rPr>
              <a:t>ба</a:t>
            </a:r>
            <a:r>
              <a:rPr sz="2950" spc="-10" dirty="0">
                <a:latin typeface="Microsoft Sans Serif"/>
                <a:cs typeface="Microsoft Sans Serif"/>
              </a:rPr>
              <a:t>қ</a:t>
            </a:r>
            <a:r>
              <a:rPr sz="2950" spc="-10" dirty="0">
                <a:latin typeface="Trebuchet MS"/>
                <a:cs typeface="Trebuchet MS"/>
              </a:rPr>
              <a:t>ылау.</a:t>
            </a:r>
            <a:endParaRPr sz="2950">
              <a:latin typeface="Trebuchet MS"/>
              <a:cs typeface="Trebuchet MS"/>
            </a:endParaRPr>
          </a:p>
          <a:p>
            <a:pPr marL="389890" marR="1967230" indent="-377190">
              <a:lnSpc>
                <a:spcPts val="2890"/>
              </a:lnSpc>
              <a:spcBef>
                <a:spcPts val="3304"/>
              </a:spcBef>
              <a:buSzPct val="123728"/>
              <a:buChar char="•"/>
              <a:tabLst>
                <a:tab pos="389890" algn="l"/>
              </a:tabLst>
            </a:pPr>
            <a:r>
              <a:rPr sz="2950" dirty="0">
                <a:latin typeface="Trebuchet MS"/>
                <a:cs typeface="Trebuchet MS"/>
                <a:hlinkClick r:id="rId3"/>
              </a:rPr>
              <a:t>Сызба</a:t>
            </a:r>
            <a:r>
              <a:rPr sz="2950" spc="-65" dirty="0">
                <a:latin typeface="Trebuchet MS"/>
                <a:cs typeface="Trebuchet MS"/>
                <a:hlinkClick r:id="rId3"/>
              </a:rPr>
              <a:t> </a:t>
            </a:r>
            <a:r>
              <a:rPr sz="2950" spc="-30" dirty="0">
                <a:latin typeface="Microsoft Sans Serif"/>
                <a:cs typeface="Microsoft Sans Serif"/>
                <a:hlinkClick r:id="rId3"/>
              </a:rPr>
              <a:t>құ</a:t>
            </a:r>
            <a:r>
              <a:rPr sz="2950" spc="-30" dirty="0">
                <a:latin typeface="Trebuchet MS"/>
                <a:cs typeface="Trebuchet MS"/>
                <a:hlinkClick r:id="rId3"/>
              </a:rPr>
              <a:t>рылды</a:t>
            </a:r>
            <a:r>
              <a:rPr sz="2950" spc="-60" dirty="0">
                <a:latin typeface="Trebuchet MS"/>
                <a:cs typeface="Trebuchet MS"/>
                <a:hlinkClick r:id="rId3"/>
              </a:rPr>
              <a:t> </a:t>
            </a:r>
            <a:r>
              <a:rPr sz="2950" u="heavy" spc="-7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https://gpt-</a:t>
            </a:r>
            <a:r>
              <a:rPr sz="2950" u="heavy" spc="-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open.ru/image-</a:t>
            </a:r>
            <a:r>
              <a:rPr sz="2950" spc="-35" dirty="0">
                <a:solidFill>
                  <a:srgbClr val="0000FF"/>
                </a:solidFill>
                <a:latin typeface="Trebuchet MS"/>
                <a:cs typeface="Trebuchet MS"/>
                <a:hlinkClick r:id="rId3"/>
              </a:rPr>
              <a:t> </a:t>
            </a:r>
            <a:r>
              <a:rPr sz="295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creation</a:t>
            </a:r>
            <a:endParaRPr sz="295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98526" rIns="0" bIns="0" rtlCol="0">
            <a:spAutoFit/>
          </a:bodyPr>
          <a:lstStyle/>
          <a:p>
            <a:pPr marL="42545">
              <a:lnSpc>
                <a:spcPct val="100000"/>
              </a:lnSpc>
              <a:spcBef>
                <a:spcPts val="100"/>
              </a:spcBef>
            </a:pPr>
            <a:r>
              <a:rPr spc="-85" dirty="0"/>
              <a:t>Ынталандыр</a:t>
            </a:r>
            <a:r>
              <a:rPr spc="-180" dirty="0"/>
              <a:t> </a:t>
            </a:r>
            <a:r>
              <a:rPr spc="-70" dirty="0"/>
              <a:t>принциптері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3594" y="2549476"/>
            <a:ext cx="12411710" cy="2939415"/>
          </a:xfrm>
          <a:prstGeom prst="rect">
            <a:avLst/>
          </a:prstGeom>
        </p:spPr>
        <p:txBody>
          <a:bodyPr vert="horz" wrap="square" lIns="0" tIns="259079" rIns="0" bIns="0" rtlCol="0">
            <a:spAutoFit/>
          </a:bodyPr>
          <a:lstStyle/>
          <a:p>
            <a:pPr marL="514984" indent="-502284">
              <a:lnSpc>
                <a:spcPct val="100000"/>
              </a:lnSpc>
              <a:spcBef>
                <a:spcPts val="2039"/>
              </a:spcBef>
              <a:buClr>
                <a:srgbClr val="000000"/>
              </a:buClr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sz="3950" b="1" dirty="0">
                <a:solidFill>
                  <a:srgbClr val="EC200B"/>
                </a:solidFill>
                <a:latin typeface="Arial"/>
                <a:cs typeface="Arial"/>
              </a:rPr>
              <a:t>Қағида</a:t>
            </a:r>
            <a:r>
              <a:rPr sz="3950" b="1" spc="-145" dirty="0">
                <a:solidFill>
                  <a:srgbClr val="EC200B"/>
                </a:solidFill>
                <a:latin typeface="Arial"/>
                <a:cs typeface="Arial"/>
              </a:rPr>
              <a:t> </a:t>
            </a:r>
            <a:r>
              <a:rPr sz="3950" b="1" dirty="0">
                <a:solidFill>
                  <a:srgbClr val="EC200B"/>
                </a:solidFill>
                <a:latin typeface="Arial"/>
                <a:cs typeface="Arial"/>
              </a:rPr>
              <a:t>1:</a:t>
            </a:r>
            <a:r>
              <a:rPr sz="3950" b="1" spc="-240" dirty="0">
                <a:solidFill>
                  <a:srgbClr val="EC200B"/>
                </a:solidFill>
                <a:latin typeface="Arial"/>
                <a:cs typeface="Arial"/>
              </a:rPr>
              <a:t> </a:t>
            </a:r>
            <a:r>
              <a:rPr sz="3950" spc="-60" dirty="0">
                <a:latin typeface="Trebuchet MS"/>
                <a:cs typeface="Trebuchet MS"/>
              </a:rPr>
              <a:t>На</a:t>
            </a:r>
            <a:r>
              <a:rPr sz="3950" spc="-60" dirty="0">
                <a:latin typeface="Microsoft Sans Serif"/>
                <a:cs typeface="Microsoft Sans Serif"/>
              </a:rPr>
              <a:t>қ</a:t>
            </a:r>
            <a:r>
              <a:rPr sz="3950" spc="-60" dirty="0">
                <a:latin typeface="Trebuchet MS"/>
                <a:cs typeface="Trebuchet MS"/>
              </a:rPr>
              <a:t>ты</a:t>
            </a:r>
            <a:r>
              <a:rPr sz="3950" spc="-17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ж</a:t>
            </a:r>
            <a:r>
              <a:rPr sz="3950" dirty="0">
                <a:latin typeface="Microsoft Sans Serif"/>
                <a:cs typeface="Microsoft Sans Serif"/>
              </a:rPr>
              <a:t>ә</a:t>
            </a:r>
            <a:r>
              <a:rPr sz="3950" dirty="0">
                <a:latin typeface="Trebuchet MS"/>
                <a:cs typeface="Trebuchet MS"/>
              </a:rPr>
              <a:t>не</a:t>
            </a:r>
            <a:r>
              <a:rPr sz="3950" spc="-175" dirty="0">
                <a:latin typeface="Trebuchet MS"/>
                <a:cs typeface="Trebuchet MS"/>
              </a:rPr>
              <a:t> </a:t>
            </a:r>
            <a:r>
              <a:rPr sz="3950" spc="-55" dirty="0">
                <a:latin typeface="Trebuchet MS"/>
                <a:cs typeface="Trebuchet MS"/>
              </a:rPr>
              <a:t>на</a:t>
            </a:r>
            <a:r>
              <a:rPr sz="3950" spc="-55" dirty="0">
                <a:latin typeface="Microsoft Sans Serif"/>
                <a:cs typeface="Microsoft Sans Serif"/>
              </a:rPr>
              <a:t>қ</a:t>
            </a:r>
            <a:r>
              <a:rPr sz="3950" spc="-55" dirty="0">
                <a:latin typeface="Trebuchet MS"/>
                <a:cs typeface="Trebuchet MS"/>
              </a:rPr>
              <a:t>ты</a:t>
            </a:r>
            <a:r>
              <a:rPr sz="3950" spc="-170" dirty="0">
                <a:latin typeface="Trebuchet MS"/>
                <a:cs typeface="Trebuchet MS"/>
              </a:rPr>
              <a:t> </a:t>
            </a:r>
            <a:r>
              <a:rPr sz="3950" spc="-35" dirty="0">
                <a:latin typeface="Trebuchet MS"/>
                <a:cs typeface="Trebuchet MS"/>
              </a:rPr>
              <a:t>н</a:t>
            </a:r>
            <a:r>
              <a:rPr sz="3950" spc="-35" dirty="0">
                <a:latin typeface="Microsoft Sans Serif"/>
                <a:cs typeface="Microsoft Sans Serif"/>
              </a:rPr>
              <a:t>ұ</a:t>
            </a:r>
            <a:r>
              <a:rPr sz="3950" spc="-35" dirty="0">
                <a:latin typeface="Trebuchet MS"/>
                <a:cs typeface="Trebuchet MS"/>
              </a:rPr>
              <a:t>с</a:t>
            </a:r>
            <a:r>
              <a:rPr sz="3950" spc="-35" dirty="0">
                <a:latin typeface="Microsoft Sans Serif"/>
                <a:cs typeface="Microsoft Sans Serif"/>
              </a:rPr>
              <a:t>қ</a:t>
            </a:r>
            <a:r>
              <a:rPr sz="3950" spc="-35" dirty="0">
                <a:latin typeface="Trebuchet MS"/>
                <a:cs typeface="Trebuchet MS"/>
              </a:rPr>
              <a:t>ауларды</a:t>
            </a:r>
            <a:r>
              <a:rPr sz="3950" spc="-175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жазы</a:t>
            </a:r>
            <a:r>
              <a:rPr sz="3950" spc="-10" dirty="0">
                <a:latin typeface="Microsoft Sans Serif"/>
                <a:cs typeface="Microsoft Sans Serif"/>
              </a:rPr>
              <a:t>ң</a:t>
            </a:r>
            <a:r>
              <a:rPr sz="3950" spc="-10" dirty="0">
                <a:latin typeface="Trebuchet MS"/>
                <a:cs typeface="Trebuchet MS"/>
              </a:rPr>
              <a:t>ыз</a:t>
            </a:r>
            <a:endParaRPr sz="3950">
              <a:latin typeface="Trebuchet MS"/>
              <a:cs typeface="Trebuchet MS"/>
            </a:endParaRPr>
          </a:p>
          <a:p>
            <a:pPr marL="1017269" lvl="1" indent="-502284">
              <a:lnSpc>
                <a:spcPct val="100000"/>
              </a:lnSpc>
              <a:spcBef>
                <a:spcPts val="3300"/>
              </a:spcBef>
              <a:buSzPct val="122784"/>
              <a:buChar char="•"/>
              <a:tabLst>
                <a:tab pos="1017269" algn="l"/>
              </a:tabLst>
            </a:pPr>
            <a:r>
              <a:rPr sz="3950" dirty="0">
                <a:latin typeface="Trebuchet MS"/>
                <a:cs typeface="Trebuchet MS"/>
              </a:rPr>
              <a:t>Таза</a:t>
            </a:r>
            <a:r>
              <a:rPr sz="3950" spc="-25" dirty="0">
                <a:latin typeface="Trebuchet MS"/>
                <a:cs typeface="Trebuchet MS"/>
              </a:rPr>
              <a:t> </a:t>
            </a:r>
            <a:r>
              <a:rPr sz="3950" spc="-80" dirty="0">
                <a:latin typeface="Microsoft Sans Serif"/>
                <a:cs typeface="Microsoft Sans Serif"/>
              </a:rPr>
              <a:t>қ</a:t>
            </a:r>
            <a:r>
              <a:rPr sz="3950" spc="-80" dirty="0">
                <a:latin typeface="Trebuchet MS"/>
                <a:cs typeface="Trebuchet MS"/>
              </a:rPr>
              <a:t>ыс</a:t>
            </a:r>
            <a:r>
              <a:rPr sz="3950" spc="-80" dirty="0">
                <a:latin typeface="Microsoft Sans Serif"/>
                <a:cs typeface="Microsoft Sans Serif"/>
              </a:rPr>
              <a:t>қ</a:t>
            </a:r>
            <a:r>
              <a:rPr sz="3950" spc="-80" dirty="0">
                <a:latin typeface="Trebuchet MS"/>
                <a:cs typeface="Trebuchet MS"/>
              </a:rPr>
              <a:t>а</a:t>
            </a:r>
            <a:r>
              <a:rPr sz="3950" spc="-2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те</a:t>
            </a:r>
            <a:r>
              <a:rPr sz="3950" dirty="0">
                <a:latin typeface="Microsoft Sans Serif"/>
                <a:cs typeface="Microsoft Sans Serif"/>
              </a:rPr>
              <a:t>ң</a:t>
            </a:r>
            <a:r>
              <a:rPr sz="3950" spc="114" dirty="0">
                <a:latin typeface="Microsoft Sans Serif"/>
                <a:cs typeface="Microsoft Sans Serif"/>
              </a:rPr>
              <a:t> </a:t>
            </a:r>
            <a:r>
              <a:rPr sz="3950" spc="-20" dirty="0">
                <a:latin typeface="Trebuchet MS"/>
                <a:cs typeface="Trebuchet MS"/>
              </a:rPr>
              <a:t>емес</a:t>
            </a:r>
            <a:endParaRPr sz="3950">
              <a:latin typeface="Trebuchet MS"/>
              <a:cs typeface="Trebuchet MS"/>
            </a:endParaRPr>
          </a:p>
          <a:p>
            <a:pPr marL="515620" indent="-502920">
              <a:lnSpc>
                <a:spcPct val="100000"/>
              </a:lnSpc>
              <a:spcBef>
                <a:spcPts val="3300"/>
              </a:spcBef>
              <a:buClr>
                <a:srgbClr val="000000"/>
              </a:buClr>
              <a:buSzPct val="122784"/>
              <a:buFont typeface="Trebuchet MS"/>
              <a:buChar char="•"/>
              <a:tabLst>
                <a:tab pos="515620" algn="l"/>
              </a:tabLst>
            </a:pPr>
            <a:r>
              <a:rPr sz="3950" b="1" dirty="0">
                <a:solidFill>
                  <a:srgbClr val="EC200B"/>
                </a:solidFill>
                <a:latin typeface="Arial"/>
                <a:cs typeface="Arial"/>
              </a:rPr>
              <a:t>Қағида</a:t>
            </a:r>
            <a:r>
              <a:rPr sz="3950" b="1" spc="-165" dirty="0">
                <a:solidFill>
                  <a:srgbClr val="EC200B"/>
                </a:solidFill>
                <a:latin typeface="Arial"/>
                <a:cs typeface="Arial"/>
              </a:rPr>
              <a:t> </a:t>
            </a:r>
            <a:r>
              <a:rPr sz="3950" b="1" dirty="0">
                <a:solidFill>
                  <a:srgbClr val="EC200B"/>
                </a:solidFill>
                <a:latin typeface="Arial"/>
                <a:cs typeface="Arial"/>
              </a:rPr>
              <a:t>2:</a:t>
            </a:r>
            <a:r>
              <a:rPr sz="3950" b="1" spc="-200" dirty="0">
                <a:solidFill>
                  <a:srgbClr val="EC200B"/>
                </a:solidFill>
                <a:latin typeface="Arial"/>
                <a:cs typeface="Arial"/>
              </a:rPr>
              <a:t> </a:t>
            </a:r>
            <a:r>
              <a:rPr sz="3950" spc="-70" dirty="0">
                <a:latin typeface="Microsoft Sans Serif"/>
                <a:cs typeface="Microsoft Sans Serif"/>
              </a:rPr>
              <a:t>Ү</a:t>
            </a:r>
            <a:r>
              <a:rPr sz="3950" spc="-70" dirty="0">
                <a:latin typeface="Trebuchet MS"/>
                <a:cs typeface="Trebuchet MS"/>
              </a:rPr>
              <a:t>лгіге</a:t>
            </a:r>
            <a:r>
              <a:rPr sz="3950" spc="-180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«ойлану</a:t>
            </a:r>
            <a:r>
              <a:rPr sz="3950" spc="-10" dirty="0">
                <a:latin typeface="Microsoft Sans Serif"/>
                <a:cs typeface="Microsoft Sans Serif"/>
              </a:rPr>
              <a:t>ғ</a:t>
            </a:r>
            <a:r>
              <a:rPr sz="3950" spc="-10" dirty="0">
                <a:latin typeface="Trebuchet MS"/>
                <a:cs typeface="Trebuchet MS"/>
              </a:rPr>
              <a:t>а»</a:t>
            </a:r>
            <a:r>
              <a:rPr sz="3950" spc="-180" dirty="0">
                <a:latin typeface="Trebuchet MS"/>
                <a:cs typeface="Trebuchet MS"/>
              </a:rPr>
              <a:t> </a:t>
            </a:r>
            <a:r>
              <a:rPr sz="3950" spc="-50" dirty="0">
                <a:latin typeface="Trebuchet MS"/>
                <a:cs typeface="Trebuchet MS"/>
              </a:rPr>
              <a:t>уа</a:t>
            </a:r>
            <a:r>
              <a:rPr sz="3950" spc="-50" dirty="0">
                <a:latin typeface="Microsoft Sans Serif"/>
                <a:cs typeface="Microsoft Sans Serif"/>
              </a:rPr>
              <a:t>қ</a:t>
            </a:r>
            <a:r>
              <a:rPr sz="3950" spc="-50" dirty="0">
                <a:latin typeface="Trebuchet MS"/>
                <a:cs typeface="Trebuchet MS"/>
              </a:rPr>
              <a:t>ыт</a:t>
            </a:r>
            <a:r>
              <a:rPr sz="3950" spc="-175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бері</a:t>
            </a:r>
            <a:r>
              <a:rPr sz="3950" spc="-10" dirty="0">
                <a:latin typeface="Microsoft Sans Serif"/>
                <a:cs typeface="Microsoft Sans Serif"/>
              </a:rPr>
              <a:t>ң</a:t>
            </a:r>
            <a:r>
              <a:rPr sz="3950" spc="-10" dirty="0">
                <a:latin typeface="Trebuchet MS"/>
                <a:cs typeface="Trebuchet MS"/>
              </a:rPr>
              <a:t>із.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2621" y="139013"/>
            <a:ext cx="11652885" cy="17335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5600" spc="-160" dirty="0">
                <a:solidFill>
                  <a:srgbClr val="EC200B"/>
                </a:solidFill>
              </a:rPr>
              <a:t>Қағида</a:t>
            </a:r>
            <a:r>
              <a:rPr sz="5600" spc="-575" dirty="0">
                <a:solidFill>
                  <a:srgbClr val="EC200B"/>
                </a:solidFill>
              </a:rPr>
              <a:t> </a:t>
            </a:r>
            <a:r>
              <a:rPr sz="5600" spc="-95" dirty="0">
                <a:solidFill>
                  <a:srgbClr val="EC200B"/>
                </a:solidFill>
              </a:rPr>
              <a:t>1:</a:t>
            </a:r>
            <a:r>
              <a:rPr sz="5600" spc="-585" dirty="0">
                <a:solidFill>
                  <a:srgbClr val="EC200B"/>
                </a:solidFill>
              </a:rPr>
              <a:t> </a:t>
            </a:r>
            <a:r>
              <a:rPr sz="5600" dirty="0"/>
              <a:t>Нақты</a:t>
            </a:r>
            <a:r>
              <a:rPr sz="5600" spc="-170" dirty="0"/>
              <a:t> </a:t>
            </a:r>
            <a:r>
              <a:rPr sz="5600" dirty="0"/>
              <a:t>және</a:t>
            </a:r>
            <a:r>
              <a:rPr sz="5600" spc="-85" dirty="0"/>
              <a:t> </a:t>
            </a:r>
            <a:r>
              <a:rPr sz="5600" spc="-10" dirty="0"/>
              <a:t>нақты </a:t>
            </a:r>
            <a:r>
              <a:rPr sz="5600" dirty="0"/>
              <a:t>нұсқауларды</a:t>
            </a:r>
            <a:r>
              <a:rPr sz="5600" spc="-305" dirty="0"/>
              <a:t> </a:t>
            </a:r>
            <a:r>
              <a:rPr sz="5600" spc="-10" dirty="0"/>
              <a:t>жазыңыз</a:t>
            </a:r>
            <a:endParaRPr sz="5600"/>
          </a:p>
        </p:txBody>
      </p:sp>
      <p:sp>
        <p:nvSpPr>
          <p:cNvPr id="3" name="object 3"/>
          <p:cNvSpPr txBox="1"/>
          <p:nvPr/>
        </p:nvSpPr>
        <p:spPr>
          <a:xfrm>
            <a:off x="1022959" y="2710243"/>
            <a:ext cx="17131030" cy="4770755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514984" marR="1087755" indent="-502920">
              <a:lnSpc>
                <a:spcPts val="4300"/>
              </a:lnSpc>
              <a:spcBef>
                <a:spcPts val="610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sz="3950" b="1" dirty="0">
                <a:latin typeface="Arial"/>
                <a:cs typeface="Arial"/>
              </a:rPr>
              <a:t>Тактика</a:t>
            </a:r>
            <a:r>
              <a:rPr sz="3950" b="1" spc="55" dirty="0">
                <a:latin typeface="Arial"/>
                <a:cs typeface="Arial"/>
              </a:rPr>
              <a:t> </a:t>
            </a:r>
            <a:r>
              <a:rPr sz="3950" b="1" dirty="0">
                <a:latin typeface="Arial"/>
                <a:cs typeface="Arial"/>
              </a:rPr>
              <a:t>1:</a:t>
            </a:r>
            <a:r>
              <a:rPr sz="3950" b="1" spc="-85" dirty="0">
                <a:latin typeface="Arial"/>
                <a:cs typeface="Arial"/>
              </a:rPr>
              <a:t> </a:t>
            </a:r>
            <a:r>
              <a:rPr sz="3950" dirty="0">
                <a:latin typeface="Trebuchet MS"/>
                <a:cs typeface="Trebuchet MS"/>
              </a:rPr>
              <a:t>Енгізуді</a:t>
            </a:r>
            <a:r>
              <a:rPr sz="3950" dirty="0">
                <a:latin typeface="Microsoft Sans Serif"/>
                <a:cs typeface="Microsoft Sans Serif"/>
              </a:rPr>
              <a:t>ң</a:t>
            </a:r>
            <a:r>
              <a:rPr sz="3950" spc="25" dirty="0">
                <a:latin typeface="Microsoft Sans Serif"/>
                <a:cs typeface="Microsoft Sans Serif"/>
              </a:rPr>
              <a:t> </a:t>
            </a:r>
            <a:r>
              <a:rPr sz="3950" dirty="0">
                <a:latin typeface="Trebuchet MS"/>
                <a:cs typeface="Trebuchet MS"/>
              </a:rPr>
              <a:t>жеке</a:t>
            </a:r>
            <a:r>
              <a:rPr sz="3950" spc="-114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б</a:t>
            </a:r>
            <a:r>
              <a:rPr sz="3950" dirty="0">
                <a:latin typeface="Microsoft Sans Serif"/>
                <a:cs typeface="Microsoft Sans Serif"/>
              </a:rPr>
              <a:t>ө</a:t>
            </a:r>
            <a:r>
              <a:rPr sz="3950" dirty="0">
                <a:latin typeface="Trebuchet MS"/>
                <a:cs typeface="Trebuchet MS"/>
              </a:rPr>
              <a:t>ліктерін</a:t>
            </a:r>
            <a:r>
              <a:rPr sz="3950" spc="-114" dirty="0">
                <a:latin typeface="Trebuchet MS"/>
                <a:cs typeface="Trebuchet MS"/>
              </a:rPr>
              <a:t> </a:t>
            </a:r>
            <a:r>
              <a:rPr sz="3950" spc="-55" dirty="0">
                <a:latin typeface="Trebuchet MS"/>
                <a:cs typeface="Trebuchet MS"/>
              </a:rPr>
              <a:t>на</a:t>
            </a:r>
            <a:r>
              <a:rPr sz="3950" spc="-55" dirty="0">
                <a:latin typeface="Microsoft Sans Serif"/>
                <a:cs typeface="Microsoft Sans Serif"/>
              </a:rPr>
              <a:t>қ</a:t>
            </a:r>
            <a:r>
              <a:rPr sz="3950" spc="-55" dirty="0">
                <a:latin typeface="Trebuchet MS"/>
                <a:cs typeface="Trebuchet MS"/>
              </a:rPr>
              <a:t>ты</a:t>
            </a:r>
            <a:r>
              <a:rPr sz="3950" spc="-114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б</a:t>
            </a:r>
            <a:r>
              <a:rPr sz="3950" dirty="0">
                <a:latin typeface="Microsoft Sans Serif"/>
                <a:cs typeface="Microsoft Sans Serif"/>
              </a:rPr>
              <a:t>ө</a:t>
            </a:r>
            <a:r>
              <a:rPr sz="3950" dirty="0">
                <a:latin typeface="Trebuchet MS"/>
                <a:cs typeface="Trebuchet MS"/>
              </a:rPr>
              <a:t>лу</a:t>
            </a:r>
            <a:r>
              <a:rPr sz="3950" spc="-110" dirty="0">
                <a:latin typeface="Trebuchet MS"/>
                <a:cs typeface="Trebuchet MS"/>
              </a:rPr>
              <a:t> </a:t>
            </a:r>
            <a:r>
              <a:rPr sz="3950" dirty="0">
                <a:latin typeface="Microsoft Sans Serif"/>
                <a:cs typeface="Microsoft Sans Serif"/>
              </a:rPr>
              <a:t>ү</a:t>
            </a:r>
            <a:r>
              <a:rPr sz="3950" dirty="0">
                <a:latin typeface="Trebuchet MS"/>
                <a:cs typeface="Trebuchet MS"/>
              </a:rPr>
              <a:t>шін</a:t>
            </a:r>
            <a:r>
              <a:rPr sz="3950" spc="-110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б</a:t>
            </a:r>
            <a:r>
              <a:rPr sz="3950" spc="-10" dirty="0">
                <a:latin typeface="Microsoft Sans Serif"/>
                <a:cs typeface="Microsoft Sans Serif"/>
              </a:rPr>
              <a:t>ө</a:t>
            </a:r>
            <a:r>
              <a:rPr sz="3950" spc="-10" dirty="0">
                <a:latin typeface="Trebuchet MS"/>
                <a:cs typeface="Trebuchet MS"/>
              </a:rPr>
              <a:t>лгіштерді пайдаланы</a:t>
            </a:r>
            <a:r>
              <a:rPr sz="3950" spc="-10" dirty="0">
                <a:latin typeface="Microsoft Sans Serif"/>
                <a:cs typeface="Microsoft Sans Serif"/>
              </a:rPr>
              <a:t>ң</a:t>
            </a:r>
            <a:r>
              <a:rPr sz="3950" spc="-10" dirty="0">
                <a:latin typeface="Trebuchet MS"/>
                <a:cs typeface="Trebuchet MS"/>
              </a:rPr>
              <a:t>ыз.</a:t>
            </a:r>
            <a:endParaRPr sz="3950">
              <a:latin typeface="Trebuchet MS"/>
              <a:cs typeface="Trebuchet MS"/>
            </a:endParaRPr>
          </a:p>
          <a:p>
            <a:pPr marL="514984" indent="-502284">
              <a:lnSpc>
                <a:spcPct val="100000"/>
              </a:lnSpc>
              <a:spcBef>
                <a:spcPts val="2990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sz="3950" b="1" dirty="0">
                <a:latin typeface="Arial"/>
                <a:cs typeface="Arial"/>
              </a:rPr>
              <a:t>Тактика</a:t>
            </a:r>
            <a:r>
              <a:rPr sz="3950" b="1" spc="180" dirty="0">
                <a:latin typeface="Arial"/>
                <a:cs typeface="Arial"/>
              </a:rPr>
              <a:t> </a:t>
            </a:r>
            <a:r>
              <a:rPr sz="3950" b="1" dirty="0">
                <a:latin typeface="Arial"/>
                <a:cs typeface="Arial"/>
              </a:rPr>
              <a:t>2:</a:t>
            </a:r>
            <a:r>
              <a:rPr sz="3950" b="1" spc="15" dirty="0">
                <a:latin typeface="Arial"/>
                <a:cs typeface="Arial"/>
              </a:rPr>
              <a:t> </a:t>
            </a:r>
            <a:r>
              <a:rPr sz="3950" spc="-80" dirty="0">
                <a:latin typeface="Microsoft Sans Serif"/>
                <a:cs typeface="Microsoft Sans Serif"/>
              </a:rPr>
              <a:t>Құ</a:t>
            </a:r>
            <a:r>
              <a:rPr sz="3950" spc="-80" dirty="0">
                <a:latin typeface="Trebuchet MS"/>
                <a:cs typeface="Trebuchet MS"/>
              </a:rPr>
              <a:t>рылымды</a:t>
            </a:r>
            <a:r>
              <a:rPr sz="3950" spc="-80" dirty="0">
                <a:latin typeface="Microsoft Sans Serif"/>
                <a:cs typeface="Microsoft Sans Serif"/>
              </a:rPr>
              <a:t>қ</a:t>
            </a:r>
            <a:r>
              <a:rPr sz="3950" spc="55" dirty="0">
                <a:latin typeface="Microsoft Sans Serif"/>
                <a:cs typeface="Microsoft Sans Serif"/>
              </a:rPr>
              <a:t> </a:t>
            </a:r>
            <a:r>
              <a:rPr sz="3950" spc="-40" dirty="0">
                <a:latin typeface="Microsoft Sans Serif"/>
                <a:cs typeface="Microsoft Sans Serif"/>
              </a:rPr>
              <a:t>қ</a:t>
            </a:r>
            <a:r>
              <a:rPr sz="3950" spc="-40" dirty="0">
                <a:latin typeface="Trebuchet MS"/>
                <a:cs typeface="Trebuchet MS"/>
              </a:rPr>
              <a:t>орытындыны</a:t>
            </a:r>
            <a:r>
              <a:rPr sz="3950" spc="-95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с</a:t>
            </a:r>
            <a:r>
              <a:rPr sz="3950" spc="-10" dirty="0">
                <a:latin typeface="Microsoft Sans Serif"/>
                <a:cs typeface="Microsoft Sans Serif"/>
              </a:rPr>
              <a:t>ұ</a:t>
            </a:r>
            <a:r>
              <a:rPr sz="3950" spc="-10" dirty="0">
                <a:latin typeface="Trebuchet MS"/>
                <a:cs typeface="Trebuchet MS"/>
              </a:rPr>
              <a:t>ра</a:t>
            </a:r>
            <a:r>
              <a:rPr sz="3950" spc="-10" dirty="0">
                <a:latin typeface="Microsoft Sans Serif"/>
                <a:cs typeface="Microsoft Sans Serif"/>
              </a:rPr>
              <a:t>ң</a:t>
            </a:r>
            <a:r>
              <a:rPr sz="3950" spc="-10" dirty="0">
                <a:latin typeface="Trebuchet MS"/>
                <a:cs typeface="Trebuchet MS"/>
              </a:rPr>
              <a:t>ыз</a:t>
            </a:r>
            <a:endParaRPr sz="3950">
              <a:latin typeface="Trebuchet MS"/>
              <a:cs typeface="Trebuchet MS"/>
            </a:endParaRPr>
          </a:p>
          <a:p>
            <a:pPr marL="514984" marR="5080" indent="-502920">
              <a:lnSpc>
                <a:spcPts val="4300"/>
              </a:lnSpc>
              <a:spcBef>
                <a:spcPts val="4015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sz="3950" b="1" dirty="0">
                <a:latin typeface="Arial"/>
                <a:cs typeface="Arial"/>
              </a:rPr>
              <a:t>Тактика</a:t>
            </a:r>
            <a:r>
              <a:rPr sz="3950" b="1" spc="105" dirty="0">
                <a:latin typeface="Arial"/>
                <a:cs typeface="Arial"/>
              </a:rPr>
              <a:t> </a:t>
            </a:r>
            <a:r>
              <a:rPr sz="3950" b="1" dirty="0">
                <a:latin typeface="Arial"/>
                <a:cs typeface="Arial"/>
              </a:rPr>
              <a:t>3:</a:t>
            </a:r>
            <a:r>
              <a:rPr sz="3950" b="1" spc="-40" dirty="0">
                <a:latin typeface="Arial"/>
                <a:cs typeface="Arial"/>
              </a:rPr>
              <a:t> </a:t>
            </a:r>
            <a:r>
              <a:rPr sz="3950" spc="-25" dirty="0">
                <a:latin typeface="Microsoft Sans Serif"/>
                <a:cs typeface="Microsoft Sans Serif"/>
              </a:rPr>
              <a:t>Үі</a:t>
            </a:r>
            <a:r>
              <a:rPr sz="3950" spc="-25" dirty="0">
                <a:latin typeface="Trebuchet MS"/>
                <a:cs typeface="Trebuchet MS"/>
              </a:rPr>
              <a:t>лгіден</a:t>
            </a:r>
            <a:r>
              <a:rPr sz="3950" spc="-110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барлы</a:t>
            </a:r>
            <a:r>
              <a:rPr sz="3950" spc="-10" dirty="0">
                <a:latin typeface="Microsoft Sans Serif"/>
                <a:cs typeface="Microsoft Sans Serif"/>
              </a:rPr>
              <a:t>қ</a:t>
            </a:r>
            <a:r>
              <a:rPr sz="3950" spc="30" dirty="0">
                <a:latin typeface="Microsoft Sans Serif"/>
                <a:cs typeface="Microsoft Sans Serif"/>
              </a:rPr>
              <a:t> </a:t>
            </a:r>
            <a:r>
              <a:rPr sz="3950" dirty="0">
                <a:latin typeface="Trebuchet MS"/>
                <a:cs typeface="Trebuchet MS"/>
              </a:rPr>
              <a:t>шарттар</a:t>
            </a:r>
            <a:r>
              <a:rPr sz="3950" spc="-114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орындал</a:t>
            </a:r>
            <a:r>
              <a:rPr sz="3950" dirty="0">
                <a:latin typeface="Microsoft Sans Serif"/>
                <a:cs typeface="Microsoft Sans Serif"/>
              </a:rPr>
              <a:t>ғ</a:t>
            </a:r>
            <a:r>
              <a:rPr sz="3950" dirty="0">
                <a:latin typeface="Trebuchet MS"/>
                <a:cs typeface="Trebuchet MS"/>
              </a:rPr>
              <a:t>анын</a:t>
            </a:r>
            <a:r>
              <a:rPr sz="3950" spc="-11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тексеруді</a:t>
            </a:r>
            <a:r>
              <a:rPr sz="3950" spc="-105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с</a:t>
            </a:r>
            <a:r>
              <a:rPr sz="3950" spc="-10" dirty="0">
                <a:latin typeface="Microsoft Sans Serif"/>
                <a:cs typeface="Microsoft Sans Serif"/>
              </a:rPr>
              <a:t>ұ</a:t>
            </a:r>
            <a:r>
              <a:rPr sz="3950" spc="-10" dirty="0">
                <a:latin typeface="Trebuchet MS"/>
                <a:cs typeface="Trebuchet MS"/>
              </a:rPr>
              <a:t>ра</a:t>
            </a:r>
            <a:r>
              <a:rPr sz="3950" spc="-10" dirty="0">
                <a:latin typeface="Microsoft Sans Serif"/>
                <a:cs typeface="Microsoft Sans Serif"/>
              </a:rPr>
              <a:t>ң</a:t>
            </a:r>
            <a:r>
              <a:rPr sz="3950" spc="-10" dirty="0">
                <a:latin typeface="Trebuchet MS"/>
                <a:cs typeface="Trebuchet MS"/>
              </a:rPr>
              <a:t>ыз. </a:t>
            </a:r>
            <a:r>
              <a:rPr sz="3950" dirty="0">
                <a:latin typeface="Trebuchet MS"/>
                <a:cs typeface="Trebuchet MS"/>
              </a:rPr>
              <a:t>Тапсырманы</a:t>
            </a:r>
            <a:r>
              <a:rPr sz="3950" spc="-14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орындау</a:t>
            </a:r>
            <a:r>
              <a:rPr sz="3950" spc="-135" dirty="0">
                <a:latin typeface="Trebuchet MS"/>
                <a:cs typeface="Trebuchet MS"/>
              </a:rPr>
              <a:t> </a:t>
            </a:r>
            <a:r>
              <a:rPr sz="3950" dirty="0">
                <a:latin typeface="Microsoft Sans Serif"/>
                <a:cs typeface="Microsoft Sans Serif"/>
              </a:rPr>
              <a:t>ү</a:t>
            </a:r>
            <a:r>
              <a:rPr sz="3950" dirty="0">
                <a:latin typeface="Trebuchet MS"/>
                <a:cs typeface="Trebuchet MS"/>
              </a:rPr>
              <a:t>шін</a:t>
            </a:r>
            <a:r>
              <a:rPr sz="3950" spc="-130" dirty="0">
                <a:latin typeface="Trebuchet MS"/>
                <a:cs typeface="Trebuchet MS"/>
              </a:rPr>
              <a:t> </a:t>
            </a:r>
            <a:r>
              <a:rPr sz="3950" spc="-30" dirty="0">
                <a:latin typeface="Microsoft Sans Serif"/>
                <a:cs typeface="Microsoft Sans Serif"/>
              </a:rPr>
              <a:t>қ</a:t>
            </a:r>
            <a:r>
              <a:rPr sz="3950" spc="-30" dirty="0">
                <a:latin typeface="Trebuchet MS"/>
                <a:cs typeface="Trebuchet MS"/>
              </a:rPr>
              <a:t>ажетті</a:t>
            </a:r>
            <a:r>
              <a:rPr sz="3950" spc="-13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болжамдарды</a:t>
            </a:r>
            <a:r>
              <a:rPr sz="3950" spc="-140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тексері</a:t>
            </a:r>
            <a:r>
              <a:rPr sz="3950" spc="-10" dirty="0">
                <a:latin typeface="Microsoft Sans Serif"/>
                <a:cs typeface="Microsoft Sans Serif"/>
              </a:rPr>
              <a:t>ң</a:t>
            </a:r>
            <a:r>
              <a:rPr sz="3950" spc="-10" dirty="0">
                <a:latin typeface="Trebuchet MS"/>
                <a:cs typeface="Trebuchet MS"/>
              </a:rPr>
              <a:t>із.</a:t>
            </a:r>
            <a:endParaRPr sz="3950">
              <a:latin typeface="Trebuchet MS"/>
              <a:cs typeface="Trebuchet MS"/>
            </a:endParaRPr>
          </a:p>
          <a:p>
            <a:pPr marL="515620" indent="-502920">
              <a:lnSpc>
                <a:spcPct val="100000"/>
              </a:lnSpc>
              <a:spcBef>
                <a:spcPts val="2985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r>
              <a:rPr sz="3950" b="1" dirty="0">
                <a:latin typeface="Arial"/>
                <a:cs typeface="Arial"/>
              </a:rPr>
              <a:t>Тактика</a:t>
            </a:r>
            <a:r>
              <a:rPr sz="3950" b="1" spc="215" dirty="0">
                <a:latin typeface="Arial"/>
                <a:cs typeface="Arial"/>
              </a:rPr>
              <a:t> </a:t>
            </a:r>
            <a:r>
              <a:rPr sz="3950" b="1" dirty="0">
                <a:latin typeface="Arial"/>
                <a:cs typeface="Arial"/>
              </a:rPr>
              <a:t>4:</a:t>
            </a:r>
            <a:r>
              <a:rPr sz="3950" b="1" spc="75" dirty="0">
                <a:latin typeface="Arial"/>
                <a:cs typeface="Arial"/>
              </a:rPr>
              <a:t> </a:t>
            </a:r>
            <a:r>
              <a:rPr sz="3950" b="1" dirty="0">
                <a:latin typeface="Trebuchet MS"/>
                <a:cs typeface="Trebuchet MS"/>
              </a:rPr>
              <a:t>і</a:t>
            </a:r>
            <a:r>
              <a:rPr sz="3950" dirty="0">
                <a:latin typeface="Trebuchet MS"/>
                <a:cs typeface="Trebuchet MS"/>
              </a:rPr>
              <a:t>few-shot</a:t>
            </a:r>
            <a:r>
              <a:rPr sz="3950" spc="40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prompting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2621" y="142697"/>
            <a:ext cx="4845685" cy="627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45" dirty="0"/>
              <a:t>1-</a:t>
            </a:r>
            <a:r>
              <a:rPr spc="-195" dirty="0"/>
              <a:t>қағида.</a:t>
            </a:r>
            <a:r>
              <a:rPr spc="-360" dirty="0"/>
              <a:t> </a:t>
            </a:r>
            <a:r>
              <a:rPr spc="-165" dirty="0"/>
              <a:t>Тактика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37526" y="1750136"/>
            <a:ext cx="9588500" cy="777240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476884" marR="5080" indent="-464184" algn="just">
              <a:lnSpc>
                <a:spcPts val="4000"/>
              </a:lnSpc>
              <a:spcBef>
                <a:spcPts val="550"/>
              </a:spcBef>
              <a:buSzPct val="123287"/>
              <a:buFont typeface="Trebuchet MS"/>
              <a:buChar char="•"/>
              <a:tabLst>
                <a:tab pos="478790" algn="l"/>
              </a:tabLst>
            </a:pPr>
            <a:r>
              <a:rPr sz="3650" b="1" spc="135" dirty="0">
                <a:latin typeface="Arial"/>
                <a:cs typeface="Arial"/>
              </a:rPr>
              <a:t>Тактика</a:t>
            </a:r>
            <a:r>
              <a:rPr sz="3650" b="1" spc="610" dirty="0">
                <a:latin typeface="Arial"/>
                <a:cs typeface="Arial"/>
              </a:rPr>
              <a:t> </a:t>
            </a:r>
            <a:r>
              <a:rPr sz="3650" b="1" spc="45" dirty="0">
                <a:latin typeface="Arial"/>
                <a:cs typeface="Arial"/>
              </a:rPr>
              <a:t>1:</a:t>
            </a:r>
            <a:r>
              <a:rPr sz="3650" b="1" spc="440" dirty="0">
                <a:latin typeface="Arial"/>
                <a:cs typeface="Arial"/>
              </a:rPr>
              <a:t> </a:t>
            </a:r>
            <a:r>
              <a:rPr sz="3650" spc="75" dirty="0">
                <a:latin typeface="Trebuchet MS"/>
                <a:cs typeface="Trebuchet MS"/>
              </a:rPr>
              <a:t>Енгізілетін</a:t>
            </a:r>
            <a:r>
              <a:rPr sz="3650" spc="265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а</a:t>
            </a:r>
            <a:r>
              <a:rPr sz="3650" dirty="0">
                <a:latin typeface="Microsoft Sans Serif"/>
                <a:cs typeface="Microsoft Sans Serif"/>
              </a:rPr>
              <a:t>қ</a:t>
            </a:r>
            <a:r>
              <a:rPr sz="3650" dirty="0">
                <a:latin typeface="Trebuchet MS"/>
                <a:cs typeface="Trebuchet MS"/>
              </a:rPr>
              <a:t>паратты</a:t>
            </a:r>
            <a:r>
              <a:rPr sz="3650" dirty="0">
                <a:latin typeface="Microsoft Sans Serif"/>
                <a:cs typeface="Microsoft Sans Serif"/>
              </a:rPr>
              <a:t>ң</a:t>
            </a:r>
            <a:r>
              <a:rPr sz="3650" spc="395" dirty="0">
                <a:latin typeface="Microsoft Sans Serif"/>
                <a:cs typeface="Microsoft Sans Serif"/>
              </a:rPr>
              <a:t> </a:t>
            </a:r>
            <a:r>
              <a:rPr sz="3650" spc="35" dirty="0">
                <a:latin typeface="Trebuchet MS"/>
                <a:cs typeface="Trebuchet MS"/>
              </a:rPr>
              <a:t>жеке 	</a:t>
            </a:r>
            <a:r>
              <a:rPr sz="3650" spc="80" dirty="0">
                <a:latin typeface="Trebuchet MS"/>
                <a:cs typeface="Trebuchet MS"/>
              </a:rPr>
              <a:t>б</a:t>
            </a:r>
            <a:r>
              <a:rPr sz="3650" spc="80" dirty="0">
                <a:latin typeface="Microsoft Sans Serif"/>
                <a:cs typeface="Microsoft Sans Serif"/>
              </a:rPr>
              <a:t>ө</a:t>
            </a:r>
            <a:r>
              <a:rPr sz="3650" spc="80" dirty="0">
                <a:latin typeface="Trebuchet MS"/>
                <a:cs typeface="Trebuchet MS"/>
              </a:rPr>
              <a:t>ліктерін</a:t>
            </a:r>
            <a:r>
              <a:rPr sz="3650" spc="225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на</a:t>
            </a:r>
            <a:r>
              <a:rPr sz="3650" dirty="0">
                <a:latin typeface="Microsoft Sans Serif"/>
                <a:cs typeface="Microsoft Sans Serif"/>
              </a:rPr>
              <a:t>қ</a:t>
            </a:r>
            <a:r>
              <a:rPr sz="3650" dirty="0">
                <a:latin typeface="Trebuchet MS"/>
                <a:cs typeface="Trebuchet MS"/>
              </a:rPr>
              <a:t>ты</a:t>
            </a:r>
            <a:r>
              <a:rPr sz="3650" spc="225" dirty="0">
                <a:latin typeface="Trebuchet MS"/>
                <a:cs typeface="Trebuchet MS"/>
              </a:rPr>
              <a:t> </a:t>
            </a:r>
            <a:r>
              <a:rPr sz="3650" spc="70" dirty="0">
                <a:latin typeface="Trebuchet MS"/>
                <a:cs typeface="Trebuchet MS"/>
              </a:rPr>
              <a:t>б</a:t>
            </a:r>
            <a:r>
              <a:rPr sz="3650" spc="70" dirty="0">
                <a:latin typeface="Microsoft Sans Serif"/>
                <a:cs typeface="Microsoft Sans Serif"/>
              </a:rPr>
              <a:t>ө</a:t>
            </a:r>
            <a:r>
              <a:rPr sz="3650" spc="70" dirty="0">
                <a:latin typeface="Trebuchet MS"/>
                <a:cs typeface="Trebuchet MS"/>
              </a:rPr>
              <a:t>лу</a:t>
            </a:r>
            <a:r>
              <a:rPr sz="3650" spc="229" dirty="0">
                <a:latin typeface="Trebuchet MS"/>
                <a:cs typeface="Trebuchet MS"/>
              </a:rPr>
              <a:t> </a:t>
            </a:r>
            <a:r>
              <a:rPr sz="3650" spc="75" dirty="0">
                <a:latin typeface="Microsoft Sans Serif"/>
                <a:cs typeface="Microsoft Sans Serif"/>
              </a:rPr>
              <a:t>ү</a:t>
            </a:r>
            <a:r>
              <a:rPr sz="3650" spc="75" dirty="0">
                <a:latin typeface="Trebuchet MS"/>
                <a:cs typeface="Trebuchet MS"/>
              </a:rPr>
              <a:t>шін</a:t>
            </a:r>
            <a:r>
              <a:rPr sz="3650" spc="225" dirty="0">
                <a:latin typeface="Trebuchet MS"/>
                <a:cs typeface="Trebuchet MS"/>
              </a:rPr>
              <a:t> </a:t>
            </a:r>
            <a:r>
              <a:rPr sz="3650" spc="75" dirty="0">
                <a:latin typeface="Trebuchet MS"/>
                <a:cs typeface="Trebuchet MS"/>
              </a:rPr>
              <a:t>б</a:t>
            </a:r>
            <a:r>
              <a:rPr sz="3650" spc="75" dirty="0">
                <a:latin typeface="Microsoft Sans Serif"/>
                <a:cs typeface="Microsoft Sans Serif"/>
              </a:rPr>
              <a:t>ө</a:t>
            </a:r>
            <a:r>
              <a:rPr sz="3650" spc="75" dirty="0">
                <a:latin typeface="Trebuchet MS"/>
                <a:cs typeface="Trebuchet MS"/>
              </a:rPr>
              <a:t>лгіштерді 	</a:t>
            </a:r>
            <a:r>
              <a:rPr sz="3650" spc="-10" dirty="0">
                <a:latin typeface="Trebuchet MS"/>
                <a:cs typeface="Trebuchet MS"/>
              </a:rPr>
              <a:t>пайдаланы</a:t>
            </a:r>
            <a:r>
              <a:rPr sz="3650" spc="-10" dirty="0">
                <a:latin typeface="Microsoft Sans Serif"/>
                <a:cs typeface="Microsoft Sans Serif"/>
              </a:rPr>
              <a:t>ң</a:t>
            </a:r>
            <a:r>
              <a:rPr sz="3650" spc="-10" dirty="0">
                <a:latin typeface="Trebuchet MS"/>
                <a:cs typeface="Trebuchet MS"/>
              </a:rPr>
              <a:t>ыз.</a:t>
            </a:r>
            <a:endParaRPr sz="3650">
              <a:latin typeface="Trebuchet MS"/>
              <a:cs typeface="Trebuchet MS"/>
            </a:endParaRPr>
          </a:p>
          <a:p>
            <a:pPr marL="476884" marR="1209040" indent="-464184">
              <a:lnSpc>
                <a:spcPct val="100000"/>
              </a:lnSpc>
              <a:spcBef>
                <a:spcPts val="2790"/>
              </a:spcBef>
              <a:buSzPct val="123287"/>
              <a:buChar char="•"/>
              <a:tabLst>
                <a:tab pos="478790" algn="l"/>
                <a:tab pos="6706870" algn="l"/>
              </a:tabLst>
            </a:pPr>
            <a:r>
              <a:rPr sz="3650" dirty="0">
                <a:latin typeface="Trebuchet MS"/>
                <a:cs typeface="Trebuchet MS"/>
              </a:rPr>
              <a:t>Б</a:t>
            </a:r>
            <a:r>
              <a:rPr sz="3650" dirty="0">
                <a:latin typeface="Microsoft Sans Serif"/>
                <a:cs typeface="Microsoft Sans Serif"/>
              </a:rPr>
              <a:t>ө</a:t>
            </a:r>
            <a:r>
              <a:rPr sz="3650" dirty="0">
                <a:latin typeface="Trebuchet MS"/>
                <a:cs typeface="Trebuchet MS"/>
              </a:rPr>
              <a:t>лгіштер</a:t>
            </a:r>
            <a:r>
              <a:rPr sz="3650" spc="-70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кез</a:t>
            </a:r>
            <a:r>
              <a:rPr sz="3650" spc="-70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келген</a:t>
            </a:r>
            <a:r>
              <a:rPr sz="3650" spc="-70" dirty="0">
                <a:latin typeface="Trebuchet MS"/>
                <a:cs typeface="Trebuchet MS"/>
              </a:rPr>
              <a:t> </a:t>
            </a:r>
            <a:r>
              <a:rPr sz="3650" spc="-10" dirty="0">
                <a:latin typeface="Trebuchet MS"/>
                <a:cs typeface="Trebuchet MS"/>
              </a:rPr>
              <a:t>болуы</a:t>
            </a:r>
            <a:r>
              <a:rPr sz="3650" dirty="0">
                <a:latin typeface="Trebuchet MS"/>
                <a:cs typeface="Trebuchet MS"/>
              </a:rPr>
              <a:t>	</a:t>
            </a:r>
            <a:r>
              <a:rPr sz="3650" spc="-10" dirty="0">
                <a:latin typeface="Trebuchet MS"/>
                <a:cs typeface="Trebuchet MS"/>
              </a:rPr>
              <a:t>м</a:t>
            </a:r>
            <a:r>
              <a:rPr sz="3650" spc="-10" dirty="0">
                <a:latin typeface="Microsoft Sans Serif"/>
                <a:cs typeface="Microsoft Sans Serif"/>
              </a:rPr>
              <a:t>ү</a:t>
            </a:r>
            <a:r>
              <a:rPr sz="3650" spc="-10" dirty="0">
                <a:latin typeface="Trebuchet MS"/>
                <a:cs typeface="Trebuchet MS"/>
              </a:rPr>
              <a:t>мкін, 	мысалы:</a:t>
            </a:r>
            <a:endParaRPr sz="3650">
              <a:latin typeface="Trebuchet MS"/>
              <a:cs typeface="Trebuchet MS"/>
            </a:endParaRPr>
          </a:p>
          <a:p>
            <a:pPr marL="476884" indent="-464184">
              <a:lnSpc>
                <a:spcPct val="100000"/>
              </a:lnSpc>
              <a:spcBef>
                <a:spcPts val="2925"/>
              </a:spcBef>
              <a:buSzPct val="123287"/>
              <a:buFont typeface="Trebuchet MS"/>
              <a:buChar char="•"/>
              <a:tabLst>
                <a:tab pos="476884" algn="l"/>
              </a:tabLst>
            </a:pPr>
            <a:r>
              <a:rPr sz="3650" spc="-150" dirty="0">
                <a:latin typeface="Microsoft Sans Serif"/>
                <a:cs typeface="Microsoft Sans Serif"/>
              </a:rPr>
              <a:t>Ү</a:t>
            </a:r>
            <a:r>
              <a:rPr sz="3650" spc="-150" dirty="0">
                <a:latin typeface="Trebuchet MS"/>
                <a:cs typeface="Trebuchet MS"/>
              </a:rPr>
              <a:t>ш</a:t>
            </a:r>
            <a:r>
              <a:rPr sz="3650" spc="-125" dirty="0">
                <a:latin typeface="Trebuchet MS"/>
                <a:cs typeface="Trebuchet MS"/>
              </a:rPr>
              <a:t> </a:t>
            </a:r>
            <a:r>
              <a:rPr sz="3650" spc="-35" dirty="0">
                <a:latin typeface="Trebuchet MS"/>
                <a:cs typeface="Trebuchet MS"/>
              </a:rPr>
              <a:t>тырна</a:t>
            </a:r>
            <a:r>
              <a:rPr sz="3650" spc="-35" dirty="0">
                <a:latin typeface="Microsoft Sans Serif"/>
                <a:cs typeface="Microsoft Sans Serif"/>
              </a:rPr>
              <a:t>қ</a:t>
            </a:r>
            <a:r>
              <a:rPr sz="3650" spc="-35" dirty="0">
                <a:latin typeface="Trebuchet MS"/>
                <a:cs typeface="Trebuchet MS"/>
              </a:rPr>
              <a:t>ша:</a:t>
            </a:r>
            <a:r>
              <a:rPr sz="3650" spc="-210" dirty="0">
                <a:latin typeface="Trebuchet MS"/>
                <a:cs typeface="Trebuchet MS"/>
              </a:rPr>
              <a:t> </a:t>
            </a:r>
            <a:r>
              <a:rPr sz="3650" spc="90" dirty="0">
                <a:latin typeface="Trebuchet MS"/>
                <a:cs typeface="Trebuchet MS"/>
              </a:rPr>
              <a:t>"""</a:t>
            </a:r>
            <a:endParaRPr sz="3650">
              <a:latin typeface="Trebuchet MS"/>
              <a:cs typeface="Trebuchet MS"/>
            </a:endParaRPr>
          </a:p>
          <a:p>
            <a:pPr marL="979805" lvl="1" indent="-464184">
              <a:lnSpc>
                <a:spcPct val="100000"/>
              </a:lnSpc>
              <a:spcBef>
                <a:spcPts val="3005"/>
              </a:spcBef>
              <a:buSzPct val="123287"/>
              <a:buFont typeface="Trebuchet MS"/>
              <a:buChar char="•"/>
              <a:tabLst>
                <a:tab pos="979805" algn="l"/>
                <a:tab pos="6050915" algn="l"/>
              </a:tabLst>
            </a:pPr>
            <a:r>
              <a:rPr sz="3650" spc="-150" dirty="0">
                <a:latin typeface="Microsoft Sans Serif"/>
                <a:cs typeface="Microsoft Sans Serif"/>
              </a:rPr>
              <a:t>Ү</a:t>
            </a:r>
            <a:r>
              <a:rPr sz="3650" spc="-150" dirty="0">
                <a:latin typeface="Trebuchet MS"/>
                <a:cs typeface="Trebuchet MS"/>
              </a:rPr>
              <a:t>ш</a:t>
            </a:r>
            <a:r>
              <a:rPr sz="3650" spc="-80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рет</a:t>
            </a:r>
            <a:r>
              <a:rPr sz="3650" spc="-75" dirty="0">
                <a:latin typeface="Trebuchet MS"/>
                <a:cs typeface="Trebuchet MS"/>
              </a:rPr>
              <a:t> </a:t>
            </a:r>
            <a:r>
              <a:rPr sz="3650" dirty="0">
                <a:latin typeface="Trebuchet MS"/>
                <a:cs typeface="Trebuchet MS"/>
              </a:rPr>
              <a:t>кері</a:t>
            </a:r>
            <a:r>
              <a:rPr sz="3650" spc="-75" dirty="0">
                <a:latin typeface="Trebuchet MS"/>
                <a:cs typeface="Trebuchet MS"/>
              </a:rPr>
              <a:t> </a:t>
            </a:r>
            <a:r>
              <a:rPr sz="3650" spc="-10" dirty="0">
                <a:latin typeface="Trebuchet MS"/>
                <a:cs typeface="Trebuchet MS"/>
              </a:rPr>
              <a:t>та</a:t>
            </a:r>
            <a:r>
              <a:rPr sz="3650" spc="-10" dirty="0">
                <a:latin typeface="Microsoft Sans Serif"/>
                <a:cs typeface="Microsoft Sans Serif"/>
              </a:rPr>
              <a:t>ң</a:t>
            </a:r>
            <a:r>
              <a:rPr sz="3650" spc="-10" dirty="0">
                <a:latin typeface="Trebuchet MS"/>
                <a:cs typeface="Trebuchet MS"/>
              </a:rPr>
              <a:t>балар:</a:t>
            </a:r>
            <a:r>
              <a:rPr sz="3650" dirty="0">
                <a:latin typeface="Trebuchet MS"/>
                <a:cs typeface="Trebuchet MS"/>
              </a:rPr>
              <a:t>	</a:t>
            </a:r>
            <a:r>
              <a:rPr sz="3650" b="1" spc="-50" dirty="0">
                <a:latin typeface="Trebuchet MS"/>
                <a:cs typeface="Trebuchet MS"/>
              </a:rPr>
              <a:t>`</a:t>
            </a:r>
            <a:endParaRPr sz="3650">
              <a:latin typeface="Trebuchet MS"/>
              <a:cs typeface="Trebuchet MS"/>
            </a:endParaRPr>
          </a:p>
          <a:p>
            <a:pPr marL="979805" lvl="1" indent="-464184">
              <a:lnSpc>
                <a:spcPct val="100000"/>
              </a:lnSpc>
              <a:spcBef>
                <a:spcPts val="2995"/>
              </a:spcBef>
              <a:buSzPct val="123287"/>
              <a:buFont typeface="Trebuchet MS"/>
              <a:buChar char="•"/>
              <a:tabLst>
                <a:tab pos="979805" algn="l"/>
              </a:tabLst>
            </a:pPr>
            <a:r>
              <a:rPr sz="3650" spc="-150" dirty="0">
                <a:latin typeface="Microsoft Sans Serif"/>
                <a:cs typeface="Microsoft Sans Serif"/>
              </a:rPr>
              <a:t>Ү</a:t>
            </a:r>
            <a:r>
              <a:rPr sz="3650" spc="-150" dirty="0">
                <a:latin typeface="Trebuchet MS"/>
                <a:cs typeface="Trebuchet MS"/>
              </a:rPr>
              <a:t>ш</a:t>
            </a:r>
            <a:r>
              <a:rPr sz="3650" spc="-110" dirty="0">
                <a:latin typeface="Trebuchet MS"/>
                <a:cs typeface="Trebuchet MS"/>
              </a:rPr>
              <a:t> </a:t>
            </a:r>
            <a:r>
              <a:rPr sz="3650" spc="-55" dirty="0">
                <a:latin typeface="Trebuchet MS"/>
                <a:cs typeface="Trebuchet MS"/>
              </a:rPr>
              <a:t>сызы</a:t>
            </a:r>
            <a:r>
              <a:rPr sz="3650" spc="-55" dirty="0">
                <a:latin typeface="Microsoft Sans Serif"/>
                <a:cs typeface="Microsoft Sans Serif"/>
              </a:rPr>
              <a:t>қ</a:t>
            </a:r>
            <a:r>
              <a:rPr sz="3650" spc="-55" dirty="0">
                <a:latin typeface="Trebuchet MS"/>
                <a:cs typeface="Trebuchet MS"/>
              </a:rPr>
              <a:t>ша:</a:t>
            </a:r>
            <a:r>
              <a:rPr sz="3650" spc="-220" dirty="0">
                <a:latin typeface="Trebuchet MS"/>
                <a:cs typeface="Trebuchet MS"/>
              </a:rPr>
              <a:t> </a:t>
            </a:r>
            <a:r>
              <a:rPr sz="3650" spc="-50" dirty="0">
                <a:latin typeface="Trebuchet MS"/>
                <a:cs typeface="Trebuchet MS"/>
              </a:rPr>
              <a:t>—</a:t>
            </a:r>
            <a:endParaRPr sz="3650">
              <a:latin typeface="Trebuchet MS"/>
              <a:cs typeface="Trebuchet MS"/>
            </a:endParaRPr>
          </a:p>
          <a:p>
            <a:pPr marL="979805" lvl="1" indent="-464184">
              <a:lnSpc>
                <a:spcPct val="100000"/>
              </a:lnSpc>
              <a:spcBef>
                <a:spcPts val="3000"/>
              </a:spcBef>
              <a:buSzPct val="123287"/>
              <a:buChar char="•"/>
              <a:tabLst>
                <a:tab pos="979805" algn="l"/>
              </a:tabLst>
            </a:pPr>
            <a:r>
              <a:rPr sz="3650" spc="-10" dirty="0">
                <a:latin typeface="Trebuchet MS"/>
                <a:cs typeface="Trebuchet MS"/>
              </a:rPr>
              <a:t>Б</a:t>
            </a:r>
            <a:r>
              <a:rPr sz="3650" spc="-10" dirty="0">
                <a:latin typeface="Microsoft Sans Serif"/>
                <a:cs typeface="Microsoft Sans Serif"/>
              </a:rPr>
              <a:t>ұ</a:t>
            </a:r>
            <a:r>
              <a:rPr sz="3650" spc="-10" dirty="0">
                <a:latin typeface="Trebuchet MS"/>
                <a:cs typeface="Trebuchet MS"/>
              </a:rPr>
              <a:t>рышты</a:t>
            </a:r>
            <a:r>
              <a:rPr sz="3650" spc="-10" dirty="0">
                <a:latin typeface="Microsoft Sans Serif"/>
                <a:cs typeface="Microsoft Sans Serif"/>
              </a:rPr>
              <a:t>қ</a:t>
            </a:r>
            <a:r>
              <a:rPr sz="3650" spc="-160" dirty="0">
                <a:latin typeface="Microsoft Sans Serif"/>
                <a:cs typeface="Microsoft Sans Serif"/>
              </a:rPr>
              <a:t> </a:t>
            </a:r>
            <a:r>
              <a:rPr sz="3650" spc="-25" dirty="0">
                <a:latin typeface="Trebuchet MS"/>
                <a:cs typeface="Trebuchet MS"/>
              </a:rPr>
              <a:t>жа</a:t>
            </a:r>
            <a:r>
              <a:rPr sz="3650" spc="-25" dirty="0">
                <a:latin typeface="Microsoft Sans Serif"/>
                <a:cs typeface="Microsoft Sans Serif"/>
              </a:rPr>
              <a:t>қ</a:t>
            </a:r>
            <a:r>
              <a:rPr sz="3650" spc="-25" dirty="0">
                <a:latin typeface="Trebuchet MS"/>
                <a:cs typeface="Trebuchet MS"/>
              </a:rPr>
              <a:t>шалар:</a:t>
            </a:r>
            <a:r>
              <a:rPr sz="3650" spc="-250" dirty="0">
                <a:latin typeface="Trebuchet MS"/>
                <a:cs typeface="Trebuchet MS"/>
              </a:rPr>
              <a:t> </a:t>
            </a:r>
            <a:r>
              <a:rPr sz="3650" spc="85" dirty="0">
                <a:latin typeface="Trebuchet MS"/>
                <a:cs typeface="Trebuchet MS"/>
              </a:rPr>
              <a:t>&lt;&gt;</a:t>
            </a:r>
            <a:endParaRPr sz="3650">
              <a:latin typeface="Trebuchet MS"/>
              <a:cs typeface="Trebuchet MS"/>
            </a:endParaRPr>
          </a:p>
          <a:p>
            <a:pPr marL="1112520" lvl="1" indent="-596900">
              <a:lnSpc>
                <a:spcPct val="100000"/>
              </a:lnSpc>
              <a:spcBef>
                <a:spcPts val="3005"/>
              </a:spcBef>
              <a:buSzPct val="123287"/>
              <a:buChar char="•"/>
              <a:tabLst>
                <a:tab pos="1112520" algn="l"/>
                <a:tab pos="4924425" algn="l"/>
              </a:tabLst>
            </a:pPr>
            <a:r>
              <a:rPr sz="3650" spc="235" dirty="0">
                <a:latin typeface="Trebuchet MS"/>
                <a:cs typeface="Trebuchet MS"/>
              </a:rPr>
              <a:t>XML-</a:t>
            </a:r>
            <a:r>
              <a:rPr sz="3650" spc="-10" dirty="0">
                <a:latin typeface="Trebuchet MS"/>
                <a:cs typeface="Trebuchet MS"/>
              </a:rPr>
              <a:t>тэги:</a:t>
            </a:r>
            <a:r>
              <a:rPr sz="3650" spc="-220" dirty="0">
                <a:latin typeface="Trebuchet MS"/>
                <a:cs typeface="Trebuchet MS"/>
              </a:rPr>
              <a:t> </a:t>
            </a:r>
            <a:r>
              <a:rPr sz="3650" spc="-20" dirty="0">
                <a:latin typeface="Trebuchet MS"/>
                <a:cs typeface="Trebuchet MS"/>
              </a:rPr>
              <a:t>&lt;tag&gt;</a:t>
            </a:r>
            <a:r>
              <a:rPr sz="3650" dirty="0">
                <a:latin typeface="Trebuchet MS"/>
                <a:cs typeface="Trebuchet MS"/>
              </a:rPr>
              <a:t>	</a:t>
            </a:r>
            <a:r>
              <a:rPr sz="3650" spc="-10" dirty="0">
                <a:latin typeface="Trebuchet MS"/>
                <a:cs typeface="Trebuchet MS"/>
              </a:rPr>
              <a:t>&lt;/tag&gt;</a:t>
            </a:r>
            <a:endParaRPr sz="365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2621" y="142697"/>
            <a:ext cx="1917064" cy="627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5" dirty="0"/>
              <a:t>Мысал</a:t>
            </a:r>
          </a:p>
        </p:txBody>
      </p:sp>
      <p:sp>
        <p:nvSpPr>
          <p:cNvPr id="3" name="object 3"/>
          <p:cNvSpPr/>
          <p:nvPr/>
        </p:nvSpPr>
        <p:spPr>
          <a:xfrm>
            <a:off x="986447" y="3820807"/>
            <a:ext cx="8107045" cy="5160645"/>
          </a:xfrm>
          <a:custGeom>
            <a:avLst/>
            <a:gdLst/>
            <a:ahLst/>
            <a:cxnLst/>
            <a:rect l="l" t="t" r="r" b="b"/>
            <a:pathLst>
              <a:path w="8107045" h="5160645">
                <a:moveTo>
                  <a:pt x="8080425" y="5160606"/>
                </a:moveTo>
                <a:lnTo>
                  <a:pt x="26174" y="5160606"/>
                </a:lnTo>
                <a:lnTo>
                  <a:pt x="22453" y="5160340"/>
                </a:lnTo>
                <a:lnTo>
                  <a:pt x="0" y="5134432"/>
                </a:lnTo>
                <a:lnTo>
                  <a:pt x="0" y="26174"/>
                </a:lnTo>
                <a:lnTo>
                  <a:pt x="26174" y="0"/>
                </a:lnTo>
                <a:lnTo>
                  <a:pt x="8080425" y="0"/>
                </a:lnTo>
                <a:lnTo>
                  <a:pt x="8106600" y="26174"/>
                </a:lnTo>
                <a:lnTo>
                  <a:pt x="52349" y="26174"/>
                </a:lnTo>
                <a:lnTo>
                  <a:pt x="26174" y="52349"/>
                </a:lnTo>
                <a:lnTo>
                  <a:pt x="52349" y="52349"/>
                </a:lnTo>
                <a:lnTo>
                  <a:pt x="52349" y="5108257"/>
                </a:lnTo>
                <a:lnTo>
                  <a:pt x="26174" y="5108257"/>
                </a:lnTo>
                <a:lnTo>
                  <a:pt x="52349" y="5134432"/>
                </a:lnTo>
                <a:lnTo>
                  <a:pt x="8106600" y="5134432"/>
                </a:lnTo>
                <a:lnTo>
                  <a:pt x="8106333" y="5138166"/>
                </a:lnTo>
                <a:lnTo>
                  <a:pt x="8084146" y="5160340"/>
                </a:lnTo>
                <a:lnTo>
                  <a:pt x="8080425" y="5160606"/>
                </a:lnTo>
                <a:close/>
              </a:path>
              <a:path w="8107045" h="5160645">
                <a:moveTo>
                  <a:pt x="52349" y="52349"/>
                </a:moveTo>
                <a:lnTo>
                  <a:pt x="26174" y="52349"/>
                </a:lnTo>
                <a:lnTo>
                  <a:pt x="52349" y="26174"/>
                </a:lnTo>
                <a:lnTo>
                  <a:pt x="52349" y="52349"/>
                </a:lnTo>
                <a:close/>
              </a:path>
              <a:path w="8107045" h="5160645">
                <a:moveTo>
                  <a:pt x="8054251" y="52349"/>
                </a:moveTo>
                <a:lnTo>
                  <a:pt x="52349" y="52349"/>
                </a:lnTo>
                <a:lnTo>
                  <a:pt x="52349" y="26174"/>
                </a:lnTo>
                <a:lnTo>
                  <a:pt x="8054251" y="26174"/>
                </a:lnTo>
                <a:lnTo>
                  <a:pt x="8054251" y="52349"/>
                </a:lnTo>
                <a:close/>
              </a:path>
              <a:path w="8107045" h="5160645">
                <a:moveTo>
                  <a:pt x="8054251" y="5134432"/>
                </a:moveTo>
                <a:lnTo>
                  <a:pt x="8054251" y="26174"/>
                </a:lnTo>
                <a:lnTo>
                  <a:pt x="8080425" y="52349"/>
                </a:lnTo>
                <a:lnTo>
                  <a:pt x="8106600" y="52349"/>
                </a:lnTo>
                <a:lnTo>
                  <a:pt x="8106600" y="5108257"/>
                </a:lnTo>
                <a:lnTo>
                  <a:pt x="8080425" y="5108257"/>
                </a:lnTo>
                <a:lnTo>
                  <a:pt x="8054251" y="5134432"/>
                </a:lnTo>
                <a:close/>
              </a:path>
              <a:path w="8107045" h="5160645">
                <a:moveTo>
                  <a:pt x="8106600" y="52349"/>
                </a:moveTo>
                <a:lnTo>
                  <a:pt x="8080425" y="52349"/>
                </a:lnTo>
                <a:lnTo>
                  <a:pt x="8054251" y="26174"/>
                </a:lnTo>
                <a:lnTo>
                  <a:pt x="8106600" y="26174"/>
                </a:lnTo>
                <a:lnTo>
                  <a:pt x="8106600" y="52349"/>
                </a:lnTo>
                <a:close/>
              </a:path>
              <a:path w="8107045" h="5160645">
                <a:moveTo>
                  <a:pt x="52349" y="5134432"/>
                </a:moveTo>
                <a:lnTo>
                  <a:pt x="26174" y="5108257"/>
                </a:lnTo>
                <a:lnTo>
                  <a:pt x="52349" y="5108257"/>
                </a:lnTo>
                <a:lnTo>
                  <a:pt x="52349" y="5134432"/>
                </a:lnTo>
                <a:close/>
              </a:path>
              <a:path w="8107045" h="5160645">
                <a:moveTo>
                  <a:pt x="8054251" y="5134432"/>
                </a:moveTo>
                <a:lnTo>
                  <a:pt x="52349" y="5134432"/>
                </a:lnTo>
                <a:lnTo>
                  <a:pt x="52349" y="5108257"/>
                </a:lnTo>
                <a:lnTo>
                  <a:pt x="8054251" y="5108257"/>
                </a:lnTo>
                <a:lnTo>
                  <a:pt x="8054251" y="5134432"/>
                </a:lnTo>
                <a:close/>
              </a:path>
              <a:path w="8107045" h="5160645">
                <a:moveTo>
                  <a:pt x="8106600" y="5134432"/>
                </a:moveTo>
                <a:lnTo>
                  <a:pt x="8054251" y="5134432"/>
                </a:lnTo>
                <a:lnTo>
                  <a:pt x="8080425" y="5108257"/>
                </a:lnTo>
                <a:lnTo>
                  <a:pt x="8106600" y="5108257"/>
                </a:lnTo>
                <a:lnTo>
                  <a:pt x="8106600" y="5134432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72946" y="3667150"/>
            <a:ext cx="6804025" cy="5265420"/>
          </a:xfrm>
          <a:prstGeom prst="rect">
            <a:avLst/>
          </a:prstGeom>
        </p:spPr>
        <p:txBody>
          <a:bodyPr vert="horz" wrap="square" lIns="0" tIns="2171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10"/>
              </a:spcBef>
            </a:pPr>
            <a:r>
              <a:rPr sz="2800" dirty="0">
                <a:latin typeface="Trebuchet MS"/>
                <a:cs typeface="Trebuchet MS"/>
              </a:rPr>
              <a:t>текст</a:t>
            </a:r>
            <a:r>
              <a:rPr sz="2800" spc="100" dirty="0">
                <a:latin typeface="Trebuchet MS"/>
                <a:cs typeface="Trebuchet MS"/>
              </a:rPr>
              <a:t> </a:t>
            </a:r>
            <a:r>
              <a:rPr sz="2800" spc="-50" dirty="0">
                <a:latin typeface="Trebuchet MS"/>
                <a:cs typeface="Trebuchet MS"/>
              </a:rPr>
              <a:t>=</a:t>
            </a:r>
            <a:endParaRPr sz="2800">
              <a:latin typeface="Trebuchet MS"/>
              <a:cs typeface="Trebuchet MS"/>
            </a:endParaRPr>
          </a:p>
          <a:p>
            <a:pPr marL="12700" marR="5080">
              <a:lnSpc>
                <a:spcPct val="77700"/>
              </a:lnSpc>
              <a:spcBef>
                <a:spcPts val="2360"/>
              </a:spcBef>
            </a:pPr>
            <a:r>
              <a:rPr sz="2800" spc="55" dirty="0">
                <a:latin typeface="Trebuchet MS"/>
                <a:cs typeface="Trebuchet MS"/>
              </a:rPr>
              <a:t>М</a:t>
            </a:r>
            <a:r>
              <a:rPr sz="2800" spc="55" dirty="0">
                <a:latin typeface="Microsoft Sans Serif"/>
                <a:cs typeface="Microsoft Sans Serif"/>
              </a:rPr>
              <a:t>ү</a:t>
            </a:r>
            <a:r>
              <a:rPr sz="2800" spc="55" dirty="0">
                <a:latin typeface="Trebuchet MS"/>
                <a:cs typeface="Trebuchet MS"/>
              </a:rPr>
              <a:t>мкіндігінше</a:t>
            </a:r>
            <a:r>
              <a:rPr sz="2800" spc="170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аны</a:t>
            </a:r>
            <a:r>
              <a:rPr sz="2800" dirty="0">
                <a:latin typeface="Microsoft Sans Serif"/>
                <a:cs typeface="Microsoft Sans Serif"/>
              </a:rPr>
              <a:t>қ</a:t>
            </a:r>
            <a:r>
              <a:rPr sz="2800" spc="270" dirty="0">
                <a:latin typeface="Microsoft Sans Serif"/>
                <a:cs typeface="Microsoft Sans Serif"/>
              </a:rPr>
              <a:t> </a:t>
            </a:r>
            <a:r>
              <a:rPr sz="2800" dirty="0">
                <a:latin typeface="Trebuchet MS"/>
                <a:cs typeface="Trebuchet MS"/>
              </a:rPr>
              <a:t>ж</a:t>
            </a:r>
            <a:r>
              <a:rPr sz="2800" dirty="0">
                <a:latin typeface="Microsoft Sans Serif"/>
                <a:cs typeface="Microsoft Sans Serif"/>
              </a:rPr>
              <a:t>ә</a:t>
            </a:r>
            <a:r>
              <a:rPr sz="2800" dirty="0">
                <a:latin typeface="Trebuchet MS"/>
                <a:cs typeface="Trebuchet MS"/>
              </a:rPr>
              <a:t>не</a:t>
            </a:r>
            <a:r>
              <a:rPr sz="2800" spc="170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на</a:t>
            </a:r>
            <a:r>
              <a:rPr sz="2800" spc="-10" dirty="0">
                <a:latin typeface="Microsoft Sans Serif"/>
                <a:cs typeface="Microsoft Sans Serif"/>
              </a:rPr>
              <a:t>қ</a:t>
            </a:r>
            <a:r>
              <a:rPr sz="2800" spc="-10" dirty="0">
                <a:latin typeface="Trebuchet MS"/>
                <a:cs typeface="Trebuchet MS"/>
              </a:rPr>
              <a:t>ты </a:t>
            </a:r>
            <a:r>
              <a:rPr sz="2800" dirty="0">
                <a:latin typeface="Trebuchet MS"/>
                <a:cs typeface="Trebuchet MS"/>
              </a:rPr>
              <a:t>н</a:t>
            </a:r>
            <a:r>
              <a:rPr sz="2800" dirty="0">
                <a:latin typeface="Microsoft Sans Serif"/>
                <a:cs typeface="Microsoft Sans Serif"/>
              </a:rPr>
              <a:t>ұ</a:t>
            </a:r>
            <a:r>
              <a:rPr sz="2800" dirty="0">
                <a:latin typeface="Trebuchet MS"/>
                <a:cs typeface="Trebuchet MS"/>
              </a:rPr>
              <a:t>с</a:t>
            </a:r>
            <a:r>
              <a:rPr sz="2800" dirty="0">
                <a:latin typeface="Microsoft Sans Serif"/>
                <a:cs typeface="Microsoft Sans Serif"/>
              </a:rPr>
              <a:t>қ</a:t>
            </a:r>
            <a:r>
              <a:rPr sz="2800" dirty="0">
                <a:latin typeface="Trebuchet MS"/>
                <a:cs typeface="Trebuchet MS"/>
              </a:rPr>
              <a:t>аулар</a:t>
            </a:r>
            <a:r>
              <a:rPr sz="2800" spc="310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беру</a:t>
            </a:r>
            <a:r>
              <a:rPr sz="2800" spc="315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ар</a:t>
            </a:r>
            <a:r>
              <a:rPr sz="2800" dirty="0">
                <a:latin typeface="Microsoft Sans Serif"/>
                <a:cs typeface="Microsoft Sans Serif"/>
              </a:rPr>
              <a:t>қ</a:t>
            </a:r>
            <a:r>
              <a:rPr sz="2800" dirty="0">
                <a:latin typeface="Trebuchet MS"/>
                <a:cs typeface="Trebuchet MS"/>
              </a:rPr>
              <a:t>ылы</a:t>
            </a:r>
            <a:r>
              <a:rPr sz="2800" spc="320" dirty="0">
                <a:latin typeface="Trebuchet MS"/>
                <a:cs typeface="Trebuchet MS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ү</a:t>
            </a:r>
            <a:r>
              <a:rPr sz="2800" dirty="0">
                <a:latin typeface="Trebuchet MS"/>
                <a:cs typeface="Trebuchet MS"/>
              </a:rPr>
              <a:t>лгіні</a:t>
            </a:r>
            <a:r>
              <a:rPr sz="2800" dirty="0">
                <a:latin typeface="Microsoft Sans Serif"/>
                <a:cs typeface="Microsoft Sans Serif"/>
              </a:rPr>
              <a:t>ң</a:t>
            </a:r>
            <a:r>
              <a:rPr sz="2800" spc="420" dirty="0">
                <a:latin typeface="Microsoft Sans Serif"/>
                <a:cs typeface="Microsoft Sans Serif"/>
              </a:rPr>
              <a:t> </a:t>
            </a:r>
            <a:r>
              <a:rPr sz="2800" spc="-25" dirty="0">
                <a:latin typeface="Trebuchet MS"/>
                <a:cs typeface="Trebuchet MS"/>
              </a:rPr>
              <a:t>не </a:t>
            </a:r>
            <a:r>
              <a:rPr sz="2800" spc="55" dirty="0">
                <a:latin typeface="Trebuchet MS"/>
                <a:cs typeface="Trebuchet MS"/>
              </a:rPr>
              <a:t>істеуін</a:t>
            </a:r>
            <a:r>
              <a:rPr sz="2800" spc="370" dirty="0">
                <a:latin typeface="Trebuchet MS"/>
                <a:cs typeface="Trebuchet MS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қ</a:t>
            </a:r>
            <a:r>
              <a:rPr sz="2800" dirty="0">
                <a:latin typeface="Trebuchet MS"/>
                <a:cs typeface="Trebuchet MS"/>
              </a:rPr>
              <a:t>алайтыны</a:t>
            </a:r>
            <a:r>
              <a:rPr sz="2800" dirty="0">
                <a:latin typeface="Microsoft Sans Serif"/>
                <a:cs typeface="Microsoft Sans Serif"/>
              </a:rPr>
              <a:t>ң</a:t>
            </a:r>
            <a:r>
              <a:rPr sz="2800" dirty="0">
                <a:latin typeface="Trebuchet MS"/>
                <a:cs typeface="Trebuchet MS"/>
              </a:rPr>
              <a:t>ызды</a:t>
            </a:r>
            <a:r>
              <a:rPr sz="2800" spc="375" dirty="0">
                <a:latin typeface="Trebuchet MS"/>
                <a:cs typeface="Trebuchet MS"/>
              </a:rPr>
              <a:t> </a:t>
            </a:r>
            <a:r>
              <a:rPr sz="2800" spc="40" dirty="0">
                <a:latin typeface="Trebuchet MS"/>
                <a:cs typeface="Trebuchet MS"/>
              </a:rPr>
              <a:t>білдіруі</a:t>
            </a:r>
            <a:r>
              <a:rPr sz="2800" spc="40" dirty="0">
                <a:latin typeface="Microsoft Sans Serif"/>
                <a:cs typeface="Microsoft Sans Serif"/>
              </a:rPr>
              <a:t>ң</a:t>
            </a:r>
            <a:r>
              <a:rPr sz="2800" spc="40" dirty="0">
                <a:latin typeface="Trebuchet MS"/>
                <a:cs typeface="Trebuchet MS"/>
              </a:rPr>
              <a:t>із </a:t>
            </a:r>
            <a:r>
              <a:rPr sz="2800" spc="50" dirty="0">
                <a:latin typeface="Trebuchet MS"/>
                <a:cs typeface="Trebuchet MS"/>
              </a:rPr>
              <a:t>керек.Б</a:t>
            </a:r>
            <a:r>
              <a:rPr sz="2800" spc="50" dirty="0">
                <a:latin typeface="Microsoft Sans Serif"/>
                <a:cs typeface="Microsoft Sans Serif"/>
              </a:rPr>
              <a:t>ұ</a:t>
            </a:r>
            <a:r>
              <a:rPr sz="2800" spc="50" dirty="0">
                <a:latin typeface="Trebuchet MS"/>
                <a:cs typeface="Trebuchet MS"/>
              </a:rPr>
              <a:t>л</a:t>
            </a:r>
            <a:r>
              <a:rPr sz="2800" spc="165" dirty="0">
                <a:latin typeface="Trebuchet MS"/>
                <a:cs typeface="Trebuchet MS"/>
              </a:rPr>
              <a:t> </a:t>
            </a:r>
            <a:r>
              <a:rPr sz="2800" spc="50" dirty="0">
                <a:latin typeface="Trebuchet MS"/>
                <a:cs typeface="Trebuchet MS"/>
              </a:rPr>
              <a:t>модельді</a:t>
            </a:r>
            <a:r>
              <a:rPr sz="2800" spc="165" dirty="0">
                <a:latin typeface="Trebuchet MS"/>
                <a:cs typeface="Trebuchet MS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қ</a:t>
            </a:r>
            <a:r>
              <a:rPr sz="2800" dirty="0">
                <a:latin typeface="Trebuchet MS"/>
                <a:cs typeface="Trebuchet MS"/>
              </a:rPr>
              <a:t>ажетті</a:t>
            </a:r>
            <a:r>
              <a:rPr sz="2800" spc="170" dirty="0">
                <a:latin typeface="Trebuchet MS"/>
                <a:cs typeface="Trebuchet MS"/>
              </a:rPr>
              <a:t> </a:t>
            </a:r>
            <a:r>
              <a:rPr sz="2800" spc="35" dirty="0">
                <a:latin typeface="Trebuchet MS"/>
                <a:cs typeface="Trebuchet MS"/>
              </a:rPr>
              <a:t>н</a:t>
            </a:r>
            <a:r>
              <a:rPr sz="2800" spc="35" dirty="0">
                <a:latin typeface="Microsoft Sans Serif"/>
                <a:cs typeface="Microsoft Sans Serif"/>
              </a:rPr>
              <a:t>ә</a:t>
            </a:r>
            <a:r>
              <a:rPr sz="2800" spc="35" dirty="0">
                <a:latin typeface="Trebuchet MS"/>
                <a:cs typeface="Trebuchet MS"/>
              </a:rPr>
              <a:t>тижеге </a:t>
            </a:r>
            <a:r>
              <a:rPr sz="2800" spc="50" dirty="0">
                <a:latin typeface="Trebuchet MS"/>
                <a:cs typeface="Trebuchet MS"/>
              </a:rPr>
              <a:t>ба</a:t>
            </a:r>
            <a:r>
              <a:rPr sz="2800" spc="50" dirty="0">
                <a:latin typeface="Microsoft Sans Serif"/>
                <a:cs typeface="Microsoft Sans Serif"/>
              </a:rPr>
              <a:t>ғ</a:t>
            </a:r>
            <a:r>
              <a:rPr sz="2800" spc="50" dirty="0">
                <a:latin typeface="Trebuchet MS"/>
                <a:cs typeface="Trebuchet MS"/>
              </a:rPr>
              <a:t>ыттайды,ж</a:t>
            </a:r>
            <a:r>
              <a:rPr sz="2800" spc="50" dirty="0">
                <a:latin typeface="Microsoft Sans Serif"/>
                <a:cs typeface="Microsoft Sans Serif"/>
              </a:rPr>
              <a:t>ә</a:t>
            </a:r>
            <a:r>
              <a:rPr sz="2800" spc="50" dirty="0">
                <a:latin typeface="Trebuchet MS"/>
                <a:cs typeface="Trebuchet MS"/>
              </a:rPr>
              <a:t>не</a:t>
            </a:r>
            <a:r>
              <a:rPr sz="2800" spc="300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ма</a:t>
            </a:r>
            <a:r>
              <a:rPr sz="2800" dirty="0">
                <a:latin typeface="Microsoft Sans Serif"/>
                <a:cs typeface="Microsoft Sans Serif"/>
              </a:rPr>
              <a:t>ң</a:t>
            </a:r>
            <a:r>
              <a:rPr sz="2800" dirty="0">
                <a:latin typeface="Trebuchet MS"/>
                <a:cs typeface="Trebuchet MS"/>
              </a:rPr>
              <a:t>ызды</a:t>
            </a:r>
            <a:r>
              <a:rPr sz="2800" spc="305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емес</a:t>
            </a:r>
            <a:r>
              <a:rPr sz="2800" spc="300" dirty="0">
                <a:latin typeface="Trebuchet MS"/>
                <a:cs typeface="Trebuchet MS"/>
              </a:rPr>
              <a:t> </a:t>
            </a:r>
            <a:r>
              <a:rPr sz="2800" spc="-20" dirty="0">
                <a:latin typeface="Trebuchet MS"/>
                <a:cs typeface="Trebuchet MS"/>
              </a:rPr>
              <a:t>болу </a:t>
            </a:r>
            <a:r>
              <a:rPr sz="2800" dirty="0">
                <a:latin typeface="Trebuchet MS"/>
                <a:cs typeface="Trebuchet MS"/>
              </a:rPr>
              <a:t>ы</a:t>
            </a:r>
            <a:r>
              <a:rPr sz="2800" dirty="0">
                <a:latin typeface="Microsoft Sans Serif"/>
                <a:cs typeface="Microsoft Sans Serif"/>
              </a:rPr>
              <a:t>қ</a:t>
            </a:r>
            <a:r>
              <a:rPr sz="2800" dirty="0">
                <a:latin typeface="Trebuchet MS"/>
                <a:cs typeface="Trebuchet MS"/>
              </a:rPr>
              <a:t>тималды</a:t>
            </a:r>
            <a:r>
              <a:rPr sz="2800" dirty="0">
                <a:latin typeface="Microsoft Sans Serif"/>
                <a:cs typeface="Microsoft Sans Serif"/>
              </a:rPr>
              <a:t>ғ</a:t>
            </a:r>
            <a:r>
              <a:rPr sz="2800" dirty="0">
                <a:latin typeface="Trebuchet MS"/>
                <a:cs typeface="Trebuchet MS"/>
              </a:rPr>
              <a:t>ын</a:t>
            </a:r>
            <a:r>
              <a:rPr sz="2800" spc="335" dirty="0">
                <a:latin typeface="Trebuchet MS"/>
                <a:cs typeface="Trebuchet MS"/>
              </a:rPr>
              <a:t> </a:t>
            </a:r>
            <a:r>
              <a:rPr sz="2800" spc="50" dirty="0">
                <a:latin typeface="Trebuchet MS"/>
                <a:cs typeface="Trebuchet MS"/>
              </a:rPr>
              <a:t>азайтадынемесе</a:t>
            </a:r>
            <a:r>
              <a:rPr sz="2800" spc="335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д</a:t>
            </a:r>
            <a:r>
              <a:rPr sz="2800" spc="-10" dirty="0">
                <a:latin typeface="Microsoft Sans Serif"/>
                <a:cs typeface="Microsoft Sans Serif"/>
              </a:rPr>
              <a:t>ұ</a:t>
            </a:r>
            <a:r>
              <a:rPr sz="2800" spc="-10" dirty="0">
                <a:latin typeface="Trebuchet MS"/>
                <a:cs typeface="Trebuchet MS"/>
              </a:rPr>
              <a:t>рыс </a:t>
            </a:r>
            <a:r>
              <a:rPr sz="2800" dirty="0">
                <a:latin typeface="Trebuchet MS"/>
                <a:cs typeface="Trebuchet MS"/>
              </a:rPr>
              <a:t>емес</a:t>
            </a:r>
            <a:r>
              <a:rPr sz="2800" spc="235" dirty="0">
                <a:latin typeface="Trebuchet MS"/>
                <a:cs typeface="Trebuchet MS"/>
              </a:rPr>
              <a:t> </a:t>
            </a:r>
            <a:r>
              <a:rPr sz="2800" spc="50" dirty="0">
                <a:latin typeface="Trebuchet MS"/>
                <a:cs typeface="Trebuchet MS"/>
              </a:rPr>
              <a:t>жауаптар.</a:t>
            </a:r>
            <a:r>
              <a:rPr sz="2800" spc="240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На</a:t>
            </a:r>
            <a:r>
              <a:rPr sz="2800" dirty="0">
                <a:latin typeface="Microsoft Sans Serif"/>
                <a:cs typeface="Microsoft Sans Serif"/>
              </a:rPr>
              <a:t>қ</a:t>
            </a:r>
            <a:r>
              <a:rPr sz="2800" dirty="0">
                <a:latin typeface="Trebuchet MS"/>
                <a:cs typeface="Trebuchet MS"/>
              </a:rPr>
              <a:t>ты</a:t>
            </a:r>
            <a:r>
              <a:rPr sz="2800" spc="245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с</a:t>
            </a:r>
            <a:r>
              <a:rPr sz="2800" dirty="0">
                <a:latin typeface="Microsoft Sans Serif"/>
                <a:cs typeface="Microsoft Sans Serif"/>
              </a:rPr>
              <a:t>ұ</a:t>
            </a:r>
            <a:r>
              <a:rPr sz="2800" dirty="0">
                <a:latin typeface="Trebuchet MS"/>
                <a:cs typeface="Trebuchet MS"/>
              </a:rPr>
              <a:t>рау</a:t>
            </a:r>
            <a:r>
              <a:rPr sz="2800" spc="235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жазуды </a:t>
            </a:r>
            <a:r>
              <a:rPr sz="2800" dirty="0">
                <a:latin typeface="Microsoft Sans Serif"/>
                <a:cs typeface="Microsoft Sans Serif"/>
              </a:rPr>
              <a:t>қ</a:t>
            </a:r>
            <a:r>
              <a:rPr sz="2800" dirty="0">
                <a:latin typeface="Trebuchet MS"/>
                <a:cs typeface="Trebuchet MS"/>
              </a:rPr>
              <a:t>ыс</a:t>
            </a:r>
            <a:r>
              <a:rPr sz="2800" dirty="0">
                <a:latin typeface="Microsoft Sans Serif"/>
                <a:cs typeface="Microsoft Sans Serif"/>
              </a:rPr>
              <a:t>қ</a:t>
            </a:r>
            <a:r>
              <a:rPr sz="2800" dirty="0">
                <a:latin typeface="Trebuchet MS"/>
                <a:cs typeface="Trebuchet MS"/>
              </a:rPr>
              <a:t>аша</a:t>
            </a:r>
            <a:r>
              <a:rPr sz="2800" spc="160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с</a:t>
            </a:r>
            <a:r>
              <a:rPr sz="2800" dirty="0">
                <a:latin typeface="Microsoft Sans Serif"/>
                <a:cs typeface="Microsoft Sans Serif"/>
              </a:rPr>
              <a:t>ұ</a:t>
            </a:r>
            <a:r>
              <a:rPr sz="2800" dirty="0">
                <a:latin typeface="Trebuchet MS"/>
                <a:cs typeface="Trebuchet MS"/>
              </a:rPr>
              <a:t>рау</a:t>
            </a:r>
            <a:r>
              <a:rPr sz="2800" spc="160" dirty="0">
                <a:latin typeface="Trebuchet MS"/>
                <a:cs typeface="Trebuchet MS"/>
              </a:rPr>
              <a:t> </a:t>
            </a:r>
            <a:r>
              <a:rPr sz="2800" spc="35" dirty="0">
                <a:latin typeface="Trebuchet MS"/>
                <a:cs typeface="Trebuchet MS"/>
              </a:rPr>
              <a:t>жазумен </a:t>
            </a:r>
            <a:r>
              <a:rPr sz="2800" spc="50" dirty="0">
                <a:latin typeface="Trebuchet MS"/>
                <a:cs typeface="Trebuchet MS"/>
              </a:rPr>
              <a:t>шатастырма</a:t>
            </a:r>
            <a:r>
              <a:rPr sz="2800" spc="50" dirty="0">
                <a:latin typeface="Microsoft Sans Serif"/>
                <a:cs typeface="Microsoft Sans Serif"/>
              </a:rPr>
              <a:t>ң</a:t>
            </a:r>
            <a:r>
              <a:rPr sz="2800" spc="50" dirty="0">
                <a:latin typeface="Trebuchet MS"/>
                <a:cs typeface="Trebuchet MS"/>
              </a:rPr>
              <a:t>ыз.К</a:t>
            </a:r>
            <a:r>
              <a:rPr sz="2800" spc="50" dirty="0">
                <a:latin typeface="Microsoft Sans Serif"/>
                <a:cs typeface="Microsoft Sans Serif"/>
              </a:rPr>
              <a:t>ө</a:t>
            </a:r>
            <a:r>
              <a:rPr sz="2800" spc="50" dirty="0">
                <a:latin typeface="Trebuchet MS"/>
                <a:cs typeface="Trebuchet MS"/>
              </a:rPr>
              <a:t>птеген</a:t>
            </a:r>
            <a:r>
              <a:rPr sz="2800" spc="215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жа</a:t>
            </a:r>
            <a:r>
              <a:rPr sz="2800" spc="-10" dirty="0">
                <a:latin typeface="Microsoft Sans Serif"/>
                <a:cs typeface="Microsoft Sans Serif"/>
              </a:rPr>
              <a:t>ғ</a:t>
            </a:r>
            <a:r>
              <a:rPr sz="2800" spc="-10" dirty="0">
                <a:latin typeface="Trebuchet MS"/>
                <a:cs typeface="Trebuchet MS"/>
              </a:rPr>
              <a:t>дайларда </a:t>
            </a:r>
            <a:r>
              <a:rPr sz="2800" dirty="0">
                <a:latin typeface="Microsoft Sans Serif"/>
                <a:cs typeface="Microsoft Sans Serif"/>
              </a:rPr>
              <a:t>ұ</a:t>
            </a:r>
            <a:r>
              <a:rPr sz="2800" dirty="0">
                <a:latin typeface="Trebuchet MS"/>
                <a:cs typeface="Trebuchet MS"/>
              </a:rPr>
              <a:t>за</a:t>
            </a:r>
            <a:r>
              <a:rPr sz="2800" dirty="0">
                <a:latin typeface="Microsoft Sans Serif"/>
                <a:cs typeface="Microsoft Sans Serif"/>
              </a:rPr>
              <a:t>ғ</a:t>
            </a:r>
            <a:r>
              <a:rPr sz="2800" dirty="0">
                <a:latin typeface="Trebuchet MS"/>
                <a:cs typeface="Trebuchet MS"/>
              </a:rPr>
              <a:t>ыра</a:t>
            </a:r>
            <a:r>
              <a:rPr sz="2800" dirty="0">
                <a:latin typeface="Microsoft Sans Serif"/>
                <a:cs typeface="Microsoft Sans Serif"/>
              </a:rPr>
              <a:t>қ</a:t>
            </a:r>
            <a:r>
              <a:rPr sz="2800" spc="275" dirty="0">
                <a:latin typeface="Microsoft Sans Serif"/>
                <a:cs typeface="Microsoft Sans Serif"/>
              </a:rPr>
              <a:t> </a:t>
            </a:r>
            <a:r>
              <a:rPr sz="2800" spc="50" dirty="0">
                <a:latin typeface="Trebuchet MS"/>
                <a:cs typeface="Trebuchet MS"/>
              </a:rPr>
              <a:t>с</a:t>
            </a:r>
            <a:r>
              <a:rPr sz="2800" spc="50" dirty="0">
                <a:latin typeface="Microsoft Sans Serif"/>
                <a:cs typeface="Microsoft Sans Serif"/>
              </a:rPr>
              <a:t>ұ</a:t>
            </a:r>
            <a:r>
              <a:rPr sz="2800" spc="50" dirty="0">
                <a:latin typeface="Trebuchet MS"/>
                <a:cs typeface="Trebuchet MS"/>
              </a:rPr>
              <a:t>раулар</a:t>
            </a:r>
            <a:r>
              <a:rPr sz="2800" spc="170" dirty="0">
                <a:latin typeface="Trebuchet MS"/>
                <a:cs typeface="Trebuchet MS"/>
              </a:rPr>
              <a:t> </a:t>
            </a:r>
            <a:r>
              <a:rPr sz="2800" spc="45" dirty="0">
                <a:latin typeface="Trebuchet MS"/>
                <a:cs typeface="Trebuchet MS"/>
              </a:rPr>
              <a:t>к</a:t>
            </a:r>
            <a:r>
              <a:rPr sz="2800" spc="45" dirty="0">
                <a:latin typeface="Microsoft Sans Serif"/>
                <a:cs typeface="Microsoft Sans Serif"/>
              </a:rPr>
              <a:t>ө</a:t>
            </a:r>
            <a:r>
              <a:rPr sz="2800" spc="45" dirty="0">
                <a:latin typeface="Trebuchet MS"/>
                <a:cs typeface="Trebuchet MS"/>
              </a:rPr>
              <a:t>бірек</a:t>
            </a:r>
            <a:r>
              <a:rPr sz="2800" spc="175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аны</a:t>
            </a:r>
            <a:r>
              <a:rPr sz="2800" spc="-10" dirty="0">
                <a:latin typeface="Microsoft Sans Serif"/>
                <a:cs typeface="Microsoft Sans Serif"/>
              </a:rPr>
              <a:t>қ</a:t>
            </a:r>
            <a:r>
              <a:rPr sz="2800" spc="-10" dirty="0">
                <a:latin typeface="Trebuchet MS"/>
                <a:cs typeface="Trebuchet MS"/>
              </a:rPr>
              <a:t>ты</a:t>
            </a:r>
            <a:r>
              <a:rPr sz="2800" spc="-10" dirty="0">
                <a:latin typeface="Microsoft Sans Serif"/>
                <a:cs typeface="Microsoft Sans Serif"/>
              </a:rPr>
              <a:t>қ </a:t>
            </a:r>
            <a:r>
              <a:rPr sz="2800" spc="55" dirty="0">
                <a:latin typeface="Trebuchet MS"/>
                <a:cs typeface="Trebuchet MS"/>
              </a:rPr>
              <a:t>бередіегжей-</a:t>
            </a:r>
            <a:r>
              <a:rPr sz="2800" spc="45" dirty="0">
                <a:latin typeface="Trebuchet MS"/>
                <a:cs typeface="Trebuchet MS"/>
              </a:rPr>
              <a:t>тегжейлі</a:t>
            </a:r>
            <a:r>
              <a:rPr sz="2800" spc="254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ж</a:t>
            </a:r>
            <a:r>
              <a:rPr sz="2800" dirty="0">
                <a:latin typeface="Microsoft Sans Serif"/>
                <a:cs typeface="Microsoft Sans Serif"/>
              </a:rPr>
              <a:t>ә</a:t>
            </a:r>
            <a:r>
              <a:rPr sz="2800" dirty="0">
                <a:latin typeface="Trebuchet MS"/>
                <a:cs typeface="Trebuchet MS"/>
              </a:rPr>
              <a:t>не</a:t>
            </a:r>
            <a:r>
              <a:rPr sz="2800" spc="254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с</a:t>
            </a:r>
            <a:r>
              <a:rPr sz="2800" spc="-10" dirty="0">
                <a:latin typeface="Microsoft Sans Serif"/>
                <a:cs typeface="Microsoft Sans Serif"/>
              </a:rPr>
              <a:t>ә</a:t>
            </a:r>
            <a:r>
              <a:rPr sz="2800" spc="-10" dirty="0">
                <a:latin typeface="Trebuchet MS"/>
                <a:cs typeface="Trebuchet MS"/>
              </a:rPr>
              <a:t>йкес </a:t>
            </a:r>
            <a:r>
              <a:rPr sz="2800" spc="50" dirty="0">
                <a:latin typeface="Trebuchet MS"/>
                <a:cs typeface="Trebuchet MS"/>
              </a:rPr>
              <a:t>н</a:t>
            </a:r>
            <a:r>
              <a:rPr sz="2800" spc="50" dirty="0">
                <a:latin typeface="Microsoft Sans Serif"/>
                <a:cs typeface="Microsoft Sans Serif"/>
              </a:rPr>
              <a:t>ә</a:t>
            </a:r>
            <a:r>
              <a:rPr sz="2800" spc="50" dirty="0">
                <a:latin typeface="Trebuchet MS"/>
                <a:cs typeface="Trebuchet MS"/>
              </a:rPr>
              <a:t>тижелерге</a:t>
            </a:r>
            <a:r>
              <a:rPr sz="2800" spc="330" dirty="0">
                <a:latin typeface="Trebuchet MS"/>
                <a:cs typeface="Trebuchet MS"/>
              </a:rPr>
              <a:t> </a:t>
            </a:r>
            <a:r>
              <a:rPr sz="2800" dirty="0">
                <a:latin typeface="Microsoft Sans Serif"/>
                <a:cs typeface="Microsoft Sans Serif"/>
              </a:rPr>
              <a:t>ә</a:t>
            </a:r>
            <a:r>
              <a:rPr sz="2800" dirty="0">
                <a:latin typeface="Trebuchet MS"/>
                <a:cs typeface="Trebuchet MS"/>
              </a:rPr>
              <a:t>келуі</a:t>
            </a:r>
            <a:r>
              <a:rPr sz="2800" spc="330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м</a:t>
            </a:r>
            <a:r>
              <a:rPr sz="2800" dirty="0">
                <a:latin typeface="Microsoft Sans Serif"/>
                <a:cs typeface="Microsoft Sans Serif"/>
              </a:rPr>
              <a:t>ү</a:t>
            </a:r>
            <a:r>
              <a:rPr sz="2800" dirty="0">
                <a:latin typeface="Trebuchet MS"/>
                <a:cs typeface="Trebuchet MS"/>
              </a:rPr>
              <a:t>мкін</a:t>
            </a:r>
            <a:r>
              <a:rPr sz="2800" spc="330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модель </a:t>
            </a:r>
            <a:r>
              <a:rPr sz="2800" dirty="0">
                <a:latin typeface="Microsoft Sans Serif"/>
                <a:cs typeface="Microsoft Sans Serif"/>
              </a:rPr>
              <a:t>ү</a:t>
            </a:r>
            <a:r>
              <a:rPr sz="2800" dirty="0">
                <a:latin typeface="Trebuchet MS"/>
                <a:cs typeface="Trebuchet MS"/>
              </a:rPr>
              <a:t>шін</a:t>
            </a:r>
            <a:r>
              <a:rPr sz="2800" spc="310" dirty="0">
                <a:latin typeface="Trebuchet MS"/>
                <a:cs typeface="Trebuchet MS"/>
              </a:rPr>
              <a:t> </a:t>
            </a:r>
            <a:r>
              <a:rPr sz="2800" spc="40" dirty="0">
                <a:latin typeface="Trebuchet MS"/>
                <a:cs typeface="Trebuchet MS"/>
              </a:rPr>
              <a:t>контекст.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061813" y="2824302"/>
            <a:ext cx="7547609" cy="1650364"/>
          </a:xfrm>
          <a:custGeom>
            <a:avLst/>
            <a:gdLst/>
            <a:ahLst/>
            <a:cxnLst/>
            <a:rect l="l" t="t" r="r" b="b"/>
            <a:pathLst>
              <a:path w="7547609" h="1650364">
                <a:moveTo>
                  <a:pt x="7521079" y="1650022"/>
                </a:moveTo>
                <a:lnTo>
                  <a:pt x="26174" y="1650022"/>
                </a:lnTo>
                <a:lnTo>
                  <a:pt x="22453" y="1649755"/>
                </a:lnTo>
                <a:lnTo>
                  <a:pt x="0" y="1623834"/>
                </a:lnTo>
                <a:lnTo>
                  <a:pt x="0" y="26174"/>
                </a:lnTo>
                <a:lnTo>
                  <a:pt x="26174" y="0"/>
                </a:lnTo>
                <a:lnTo>
                  <a:pt x="7521079" y="0"/>
                </a:lnTo>
                <a:lnTo>
                  <a:pt x="7547254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1597660"/>
                </a:lnTo>
                <a:lnTo>
                  <a:pt x="26174" y="1597660"/>
                </a:lnTo>
                <a:lnTo>
                  <a:pt x="52349" y="1623834"/>
                </a:lnTo>
                <a:lnTo>
                  <a:pt x="7547254" y="1623834"/>
                </a:lnTo>
                <a:lnTo>
                  <a:pt x="7546987" y="1627568"/>
                </a:lnTo>
                <a:lnTo>
                  <a:pt x="7524800" y="1649755"/>
                </a:lnTo>
                <a:lnTo>
                  <a:pt x="7521079" y="1650022"/>
                </a:lnTo>
                <a:close/>
              </a:path>
              <a:path w="7547609" h="1650364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7547609" h="1650364">
                <a:moveTo>
                  <a:pt x="7494905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7494905" y="26174"/>
                </a:lnTo>
                <a:lnTo>
                  <a:pt x="7494905" y="52362"/>
                </a:lnTo>
                <a:close/>
              </a:path>
              <a:path w="7547609" h="1650364">
                <a:moveTo>
                  <a:pt x="7494905" y="1623834"/>
                </a:moveTo>
                <a:lnTo>
                  <a:pt x="7494905" y="26174"/>
                </a:lnTo>
                <a:lnTo>
                  <a:pt x="7521079" y="52362"/>
                </a:lnTo>
                <a:lnTo>
                  <a:pt x="7547254" y="52362"/>
                </a:lnTo>
                <a:lnTo>
                  <a:pt x="7547254" y="1597660"/>
                </a:lnTo>
                <a:lnTo>
                  <a:pt x="7521079" y="1597660"/>
                </a:lnTo>
                <a:lnTo>
                  <a:pt x="7494905" y="1623834"/>
                </a:lnTo>
                <a:close/>
              </a:path>
              <a:path w="7547609" h="1650364">
                <a:moveTo>
                  <a:pt x="7547254" y="52362"/>
                </a:moveTo>
                <a:lnTo>
                  <a:pt x="7521079" y="52362"/>
                </a:lnTo>
                <a:lnTo>
                  <a:pt x="7494905" y="26174"/>
                </a:lnTo>
                <a:lnTo>
                  <a:pt x="7547254" y="26174"/>
                </a:lnTo>
                <a:lnTo>
                  <a:pt x="7547254" y="52362"/>
                </a:lnTo>
                <a:close/>
              </a:path>
              <a:path w="7547609" h="1650364">
                <a:moveTo>
                  <a:pt x="52349" y="1623834"/>
                </a:moveTo>
                <a:lnTo>
                  <a:pt x="26174" y="1597660"/>
                </a:lnTo>
                <a:lnTo>
                  <a:pt x="52349" y="1597660"/>
                </a:lnTo>
                <a:lnTo>
                  <a:pt x="52349" y="1623834"/>
                </a:lnTo>
                <a:close/>
              </a:path>
              <a:path w="7547609" h="1650364">
                <a:moveTo>
                  <a:pt x="7494905" y="1623834"/>
                </a:moveTo>
                <a:lnTo>
                  <a:pt x="52349" y="1623834"/>
                </a:lnTo>
                <a:lnTo>
                  <a:pt x="52349" y="1597660"/>
                </a:lnTo>
                <a:lnTo>
                  <a:pt x="7494905" y="1597660"/>
                </a:lnTo>
                <a:lnTo>
                  <a:pt x="7494905" y="1623834"/>
                </a:lnTo>
                <a:close/>
              </a:path>
              <a:path w="7547609" h="1650364">
                <a:moveTo>
                  <a:pt x="7547254" y="1623834"/>
                </a:moveTo>
                <a:lnTo>
                  <a:pt x="7494905" y="1623834"/>
                </a:lnTo>
                <a:lnTo>
                  <a:pt x="7521079" y="1597660"/>
                </a:lnTo>
                <a:lnTo>
                  <a:pt x="7547254" y="1597660"/>
                </a:lnTo>
                <a:lnTo>
                  <a:pt x="7547254" y="1623834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143868" y="2891117"/>
            <a:ext cx="7098665" cy="69596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 marR="5080">
              <a:lnSpc>
                <a:spcPts val="2510"/>
              </a:lnSpc>
              <a:spcBef>
                <a:spcPts val="395"/>
              </a:spcBef>
            </a:pP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С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ұ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рау</a:t>
            </a:r>
            <a:r>
              <a:rPr sz="2300" spc="-5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=</a:t>
            </a:r>
            <a:r>
              <a:rPr sz="2300" spc="-5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95" dirty="0">
                <a:solidFill>
                  <a:srgbClr val="EC200B"/>
                </a:solidFill>
                <a:latin typeface="Microsoft Sans Serif"/>
                <a:cs typeface="Microsoft Sans Serif"/>
              </a:rPr>
              <a:t>Ү</a:t>
            </a:r>
            <a:r>
              <a:rPr sz="2300" spc="-95" dirty="0">
                <a:solidFill>
                  <a:srgbClr val="EC200B"/>
                </a:solidFill>
                <a:latin typeface="Trebuchet MS"/>
                <a:cs typeface="Trebuchet MS"/>
              </a:rPr>
              <a:t>ш</a:t>
            </a:r>
            <a:r>
              <a:rPr sz="2300" spc="-5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та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ң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бамен</a:t>
            </a:r>
            <a:r>
              <a:rPr sz="2300" spc="-5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б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ө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лінген</a:t>
            </a:r>
            <a:r>
              <a:rPr sz="2300" spc="-6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м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ә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тінді</a:t>
            </a:r>
            <a:r>
              <a:rPr sz="2300" spc="-5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бір</a:t>
            </a:r>
            <a:r>
              <a:rPr sz="2300" spc="-5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с</a:t>
            </a:r>
            <a:r>
              <a:rPr sz="23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ө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йлемге жина</a:t>
            </a:r>
            <a:r>
              <a:rPr sz="23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та</a:t>
            </a:r>
            <a:r>
              <a:rPr sz="23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ң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ыз.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272139" y="4011256"/>
            <a:ext cx="143446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267460" algn="l"/>
              </a:tabLst>
            </a:pPr>
            <a:r>
              <a:rPr sz="2300" b="1" spc="-10" dirty="0">
                <a:solidFill>
                  <a:srgbClr val="EC200B"/>
                </a:solidFill>
                <a:latin typeface="Trebuchet MS"/>
                <a:cs typeface="Trebuchet MS"/>
              </a:rPr>
              <a:t>`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{текст}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	</a:t>
            </a:r>
            <a:r>
              <a:rPr sz="2300" b="1" spc="-85" dirty="0">
                <a:solidFill>
                  <a:srgbClr val="EC200B"/>
                </a:solidFill>
                <a:latin typeface="Trebuchet MS"/>
                <a:cs typeface="Trebuchet MS"/>
              </a:rPr>
              <a:t>`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004702" y="6837374"/>
            <a:ext cx="7547609" cy="2144395"/>
          </a:xfrm>
          <a:custGeom>
            <a:avLst/>
            <a:gdLst/>
            <a:ahLst/>
            <a:cxnLst/>
            <a:rect l="l" t="t" r="r" b="b"/>
            <a:pathLst>
              <a:path w="7547609" h="2144395">
                <a:moveTo>
                  <a:pt x="7521079" y="2144039"/>
                </a:moveTo>
                <a:lnTo>
                  <a:pt x="26174" y="2144039"/>
                </a:lnTo>
                <a:lnTo>
                  <a:pt x="22453" y="2143772"/>
                </a:lnTo>
                <a:lnTo>
                  <a:pt x="0" y="2117864"/>
                </a:lnTo>
                <a:lnTo>
                  <a:pt x="0" y="26174"/>
                </a:lnTo>
                <a:lnTo>
                  <a:pt x="26174" y="0"/>
                </a:lnTo>
                <a:lnTo>
                  <a:pt x="7521079" y="0"/>
                </a:lnTo>
                <a:lnTo>
                  <a:pt x="7547254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2091690"/>
                </a:lnTo>
                <a:lnTo>
                  <a:pt x="26174" y="2091690"/>
                </a:lnTo>
                <a:lnTo>
                  <a:pt x="52349" y="2117864"/>
                </a:lnTo>
                <a:lnTo>
                  <a:pt x="7547254" y="2117864"/>
                </a:lnTo>
                <a:lnTo>
                  <a:pt x="7546987" y="2121598"/>
                </a:lnTo>
                <a:lnTo>
                  <a:pt x="7524800" y="2143772"/>
                </a:lnTo>
                <a:lnTo>
                  <a:pt x="7521079" y="2144039"/>
                </a:lnTo>
                <a:close/>
              </a:path>
              <a:path w="7547609" h="2144395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7547609" h="2144395">
                <a:moveTo>
                  <a:pt x="7494905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7494905" y="26174"/>
                </a:lnTo>
                <a:lnTo>
                  <a:pt x="7494905" y="52362"/>
                </a:lnTo>
                <a:close/>
              </a:path>
              <a:path w="7547609" h="2144395">
                <a:moveTo>
                  <a:pt x="7494905" y="2117864"/>
                </a:moveTo>
                <a:lnTo>
                  <a:pt x="7494905" y="26174"/>
                </a:lnTo>
                <a:lnTo>
                  <a:pt x="7521079" y="52362"/>
                </a:lnTo>
                <a:lnTo>
                  <a:pt x="7547254" y="52362"/>
                </a:lnTo>
                <a:lnTo>
                  <a:pt x="7547254" y="2091690"/>
                </a:lnTo>
                <a:lnTo>
                  <a:pt x="7521079" y="2091690"/>
                </a:lnTo>
                <a:lnTo>
                  <a:pt x="7494905" y="2117864"/>
                </a:lnTo>
                <a:close/>
              </a:path>
              <a:path w="7547609" h="2144395">
                <a:moveTo>
                  <a:pt x="7547254" y="52362"/>
                </a:moveTo>
                <a:lnTo>
                  <a:pt x="7521079" y="52362"/>
                </a:lnTo>
                <a:lnTo>
                  <a:pt x="7494905" y="26174"/>
                </a:lnTo>
                <a:lnTo>
                  <a:pt x="7547254" y="26174"/>
                </a:lnTo>
                <a:lnTo>
                  <a:pt x="7547254" y="52362"/>
                </a:lnTo>
                <a:close/>
              </a:path>
              <a:path w="7547609" h="2144395">
                <a:moveTo>
                  <a:pt x="52349" y="2117864"/>
                </a:moveTo>
                <a:lnTo>
                  <a:pt x="26174" y="2091690"/>
                </a:lnTo>
                <a:lnTo>
                  <a:pt x="52349" y="2091690"/>
                </a:lnTo>
                <a:lnTo>
                  <a:pt x="52349" y="2117864"/>
                </a:lnTo>
                <a:close/>
              </a:path>
              <a:path w="7547609" h="2144395">
                <a:moveTo>
                  <a:pt x="7494905" y="2117864"/>
                </a:moveTo>
                <a:lnTo>
                  <a:pt x="52349" y="2117864"/>
                </a:lnTo>
                <a:lnTo>
                  <a:pt x="52349" y="2091690"/>
                </a:lnTo>
                <a:lnTo>
                  <a:pt x="7494905" y="2091690"/>
                </a:lnTo>
                <a:lnTo>
                  <a:pt x="7494905" y="2117864"/>
                </a:lnTo>
                <a:close/>
              </a:path>
              <a:path w="7547609" h="2144395">
                <a:moveTo>
                  <a:pt x="7547254" y="2117864"/>
                </a:moveTo>
                <a:lnTo>
                  <a:pt x="7494905" y="2117864"/>
                </a:lnTo>
                <a:lnTo>
                  <a:pt x="7521079" y="2091690"/>
                </a:lnTo>
                <a:lnTo>
                  <a:pt x="7547254" y="2091690"/>
                </a:lnTo>
                <a:lnTo>
                  <a:pt x="7547254" y="2117864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1086757" y="6878154"/>
            <a:ext cx="7271384" cy="211201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>
              <a:lnSpc>
                <a:spcPts val="2650"/>
              </a:lnSpc>
              <a:spcBef>
                <a:spcPts val="285"/>
              </a:spcBef>
            </a:pPr>
            <a:r>
              <a:rPr sz="2300" b="1" dirty="0">
                <a:latin typeface="Arial"/>
                <a:cs typeface="Arial"/>
              </a:rPr>
              <a:t>Модельдік</a:t>
            </a:r>
            <a:r>
              <a:rPr sz="2300" b="1" spc="-60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жауап:</a:t>
            </a:r>
            <a:r>
              <a:rPr sz="2300" b="1" spc="-60" dirty="0">
                <a:latin typeface="Arial"/>
                <a:cs typeface="Arial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Модельді</a:t>
            </a:r>
            <a:r>
              <a:rPr sz="2300" spc="-30" dirty="0">
                <a:latin typeface="Microsoft Sans Serif"/>
                <a:cs typeface="Microsoft Sans Serif"/>
              </a:rPr>
              <a:t> </a:t>
            </a:r>
            <a:r>
              <a:rPr sz="2300" spc="-35" dirty="0">
                <a:latin typeface="Microsoft Sans Serif"/>
                <a:cs typeface="Microsoft Sans Serif"/>
              </a:rPr>
              <a:t>қажетті</a:t>
            </a:r>
            <a:r>
              <a:rPr sz="2300" spc="-30" dirty="0">
                <a:latin typeface="Microsoft Sans Serif"/>
                <a:cs typeface="Microsoft Sans Serif"/>
              </a:rPr>
              <a:t> </a:t>
            </a:r>
            <a:r>
              <a:rPr sz="2300" spc="-10" dirty="0">
                <a:latin typeface="Microsoft Sans Serif"/>
                <a:cs typeface="Microsoft Sans Serif"/>
              </a:rPr>
              <a:t>нәтижеге </a:t>
            </a:r>
            <a:r>
              <a:rPr sz="2300" dirty="0">
                <a:latin typeface="Microsoft Sans Serif"/>
                <a:cs typeface="Microsoft Sans Serif"/>
              </a:rPr>
              <a:t>бағыттау</a:t>
            </a:r>
            <a:r>
              <a:rPr sz="2300" spc="-65" dirty="0">
                <a:latin typeface="Microsoft Sans Serif"/>
                <a:cs typeface="Microsoft Sans Serif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және</a:t>
            </a:r>
            <a:r>
              <a:rPr sz="2300" spc="-60" dirty="0">
                <a:latin typeface="Microsoft Sans Serif"/>
                <a:cs typeface="Microsoft Sans Serif"/>
              </a:rPr>
              <a:t> </a:t>
            </a:r>
            <a:r>
              <a:rPr sz="2300" spc="-20" dirty="0">
                <a:latin typeface="Microsoft Sans Serif"/>
                <a:cs typeface="Microsoft Sans Serif"/>
              </a:rPr>
              <a:t>маңызды</a:t>
            </a:r>
            <a:r>
              <a:rPr sz="2300" spc="-60" dirty="0">
                <a:latin typeface="Microsoft Sans Serif"/>
                <a:cs typeface="Microsoft Sans Serif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емес</a:t>
            </a:r>
            <a:r>
              <a:rPr sz="2300" spc="-60" dirty="0">
                <a:latin typeface="Microsoft Sans Serif"/>
                <a:cs typeface="Microsoft Sans Serif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немесе</a:t>
            </a:r>
            <a:r>
              <a:rPr sz="2300" spc="-60" dirty="0">
                <a:latin typeface="Microsoft Sans Serif"/>
                <a:cs typeface="Microsoft Sans Serif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дұрыс</a:t>
            </a:r>
            <a:r>
              <a:rPr sz="2300" spc="-65" dirty="0">
                <a:latin typeface="Microsoft Sans Serif"/>
                <a:cs typeface="Microsoft Sans Serif"/>
              </a:rPr>
              <a:t> </a:t>
            </a:r>
            <a:r>
              <a:rPr sz="2300" spc="-20" dirty="0">
                <a:latin typeface="Microsoft Sans Serif"/>
                <a:cs typeface="Microsoft Sans Serif"/>
              </a:rPr>
              <a:t>емес </a:t>
            </a:r>
            <a:r>
              <a:rPr sz="2300" spc="-10" dirty="0">
                <a:latin typeface="Microsoft Sans Serif"/>
                <a:cs typeface="Microsoft Sans Serif"/>
              </a:rPr>
              <a:t>жауаптардың</a:t>
            </a:r>
            <a:r>
              <a:rPr sz="2300" spc="-90" dirty="0">
                <a:latin typeface="Microsoft Sans Serif"/>
                <a:cs typeface="Microsoft Sans Serif"/>
              </a:rPr>
              <a:t> </a:t>
            </a:r>
            <a:r>
              <a:rPr sz="2300" spc="-25" dirty="0">
                <a:latin typeface="Microsoft Sans Serif"/>
                <a:cs typeface="Microsoft Sans Serif"/>
              </a:rPr>
              <a:t>ықтималдығын</a:t>
            </a:r>
            <a:r>
              <a:rPr sz="2300" spc="-75" dirty="0">
                <a:latin typeface="Microsoft Sans Serif"/>
                <a:cs typeface="Microsoft Sans Serif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азайту</a:t>
            </a:r>
            <a:r>
              <a:rPr sz="2300" spc="-80" dirty="0">
                <a:latin typeface="Microsoft Sans Serif"/>
                <a:cs typeface="Microsoft Sans Serif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үшін</a:t>
            </a:r>
            <a:r>
              <a:rPr sz="2300" spc="-75" dirty="0">
                <a:latin typeface="Microsoft Sans Serif"/>
                <a:cs typeface="Microsoft Sans Serif"/>
              </a:rPr>
              <a:t> </a:t>
            </a:r>
            <a:r>
              <a:rPr sz="2300" spc="-25" dirty="0">
                <a:latin typeface="Microsoft Sans Serif"/>
                <a:cs typeface="Microsoft Sans Serif"/>
              </a:rPr>
              <a:t>нақты</a:t>
            </a:r>
            <a:r>
              <a:rPr sz="2300" spc="-75" dirty="0">
                <a:latin typeface="Microsoft Sans Serif"/>
                <a:cs typeface="Microsoft Sans Serif"/>
              </a:rPr>
              <a:t> </a:t>
            </a:r>
            <a:r>
              <a:rPr sz="2300" spc="-20" dirty="0">
                <a:latin typeface="Microsoft Sans Serif"/>
                <a:cs typeface="Microsoft Sans Serif"/>
              </a:rPr>
              <a:t>және </a:t>
            </a:r>
            <a:r>
              <a:rPr sz="2300" spc="-25" dirty="0">
                <a:latin typeface="Microsoft Sans Serif"/>
                <a:cs typeface="Microsoft Sans Serif"/>
              </a:rPr>
              <a:t>нақты</a:t>
            </a:r>
            <a:r>
              <a:rPr sz="2300" spc="-80" dirty="0">
                <a:latin typeface="Microsoft Sans Serif"/>
                <a:cs typeface="Microsoft Sans Serif"/>
              </a:rPr>
              <a:t> </a:t>
            </a:r>
            <a:r>
              <a:rPr sz="2300" spc="-10" dirty="0">
                <a:latin typeface="Microsoft Sans Serif"/>
                <a:cs typeface="Microsoft Sans Serif"/>
              </a:rPr>
              <a:t>нұсқаулар</a:t>
            </a:r>
            <a:r>
              <a:rPr sz="2300" spc="-75" dirty="0">
                <a:latin typeface="Microsoft Sans Serif"/>
                <a:cs typeface="Microsoft Sans Serif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беру</a:t>
            </a:r>
            <a:r>
              <a:rPr sz="2300" spc="-80" dirty="0">
                <a:latin typeface="Microsoft Sans Serif"/>
                <a:cs typeface="Microsoft Sans Serif"/>
              </a:rPr>
              <a:t> </a:t>
            </a:r>
            <a:r>
              <a:rPr sz="2300" spc="-10" dirty="0">
                <a:latin typeface="Microsoft Sans Serif"/>
                <a:cs typeface="Microsoft Sans Serif"/>
              </a:rPr>
              <a:t>маңызды,</a:t>
            </a:r>
            <a:endParaRPr sz="2300">
              <a:latin typeface="Microsoft Sans Serif"/>
              <a:cs typeface="Microsoft Sans Serif"/>
            </a:endParaRPr>
          </a:p>
          <a:p>
            <a:pPr marL="12700" marR="714375">
              <a:lnSpc>
                <a:spcPts val="2640"/>
              </a:lnSpc>
              <a:spcBef>
                <a:spcPts val="420"/>
              </a:spcBef>
            </a:pPr>
            <a:r>
              <a:rPr sz="2300" dirty="0">
                <a:latin typeface="Microsoft Sans Serif"/>
                <a:cs typeface="Microsoft Sans Serif"/>
              </a:rPr>
              <a:t>бұл</a:t>
            </a:r>
            <a:r>
              <a:rPr sz="2300" spc="-50" dirty="0">
                <a:latin typeface="Microsoft Sans Serif"/>
                <a:cs typeface="Microsoft Sans Serif"/>
              </a:rPr>
              <a:t> </a:t>
            </a:r>
            <a:r>
              <a:rPr sz="2300" spc="-30" dirty="0">
                <a:latin typeface="Microsoft Sans Serif"/>
                <a:cs typeface="Microsoft Sans Serif"/>
              </a:rPr>
              <a:t>көбірек</a:t>
            </a:r>
            <a:r>
              <a:rPr sz="2300" spc="-50" dirty="0">
                <a:latin typeface="Microsoft Sans Serif"/>
                <a:cs typeface="Microsoft Sans Serif"/>
              </a:rPr>
              <a:t> </a:t>
            </a:r>
            <a:r>
              <a:rPr sz="2300" spc="-60" dirty="0">
                <a:latin typeface="Microsoft Sans Serif"/>
                <a:cs typeface="Microsoft Sans Serif"/>
              </a:rPr>
              <a:t>анықтық</a:t>
            </a:r>
            <a:r>
              <a:rPr sz="2300" spc="-45" dirty="0">
                <a:latin typeface="Microsoft Sans Serif"/>
                <a:cs typeface="Microsoft Sans Serif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пен</a:t>
            </a:r>
            <a:r>
              <a:rPr sz="2300" spc="-45" dirty="0">
                <a:latin typeface="Microsoft Sans Serif"/>
                <a:cs typeface="Microsoft Sans Serif"/>
              </a:rPr>
              <a:t> </a:t>
            </a:r>
            <a:r>
              <a:rPr sz="2300" spc="-30" dirty="0">
                <a:latin typeface="Microsoft Sans Serif"/>
                <a:cs typeface="Microsoft Sans Serif"/>
              </a:rPr>
              <a:t>контекст</a:t>
            </a:r>
            <a:r>
              <a:rPr sz="2300" spc="-45" dirty="0">
                <a:latin typeface="Microsoft Sans Serif"/>
                <a:cs typeface="Microsoft Sans Serif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үшін</a:t>
            </a:r>
            <a:r>
              <a:rPr sz="2300" spc="-45" dirty="0">
                <a:latin typeface="Microsoft Sans Serif"/>
                <a:cs typeface="Microsoft Sans Serif"/>
              </a:rPr>
              <a:t> </a:t>
            </a:r>
            <a:r>
              <a:rPr sz="2300" spc="-10" dirty="0">
                <a:latin typeface="Microsoft Sans Serif"/>
                <a:cs typeface="Microsoft Sans Serif"/>
              </a:rPr>
              <a:t>ұзағырақ </a:t>
            </a:r>
            <a:r>
              <a:rPr sz="2300" dirty="0">
                <a:latin typeface="Microsoft Sans Serif"/>
                <a:cs typeface="Microsoft Sans Serif"/>
              </a:rPr>
              <a:t>сұрауларды</a:t>
            </a:r>
            <a:r>
              <a:rPr sz="2300" spc="-40" dirty="0">
                <a:latin typeface="Microsoft Sans Serif"/>
                <a:cs typeface="Microsoft Sans Serif"/>
              </a:rPr>
              <a:t> қажет</a:t>
            </a:r>
            <a:r>
              <a:rPr sz="2300" spc="-35" dirty="0">
                <a:latin typeface="Microsoft Sans Serif"/>
                <a:cs typeface="Microsoft Sans Serif"/>
              </a:rPr>
              <a:t> </a:t>
            </a:r>
            <a:r>
              <a:rPr sz="2300" dirty="0">
                <a:latin typeface="Microsoft Sans Serif"/>
                <a:cs typeface="Microsoft Sans Serif"/>
              </a:rPr>
              <a:t>етуі</a:t>
            </a:r>
            <a:r>
              <a:rPr sz="2300" spc="-40" dirty="0">
                <a:latin typeface="Microsoft Sans Serif"/>
                <a:cs typeface="Microsoft Sans Serif"/>
              </a:rPr>
              <a:t> </a:t>
            </a:r>
            <a:r>
              <a:rPr sz="2300" spc="-10" dirty="0">
                <a:latin typeface="Microsoft Sans Serif"/>
                <a:cs typeface="Microsoft Sans Serif"/>
              </a:rPr>
              <a:t>мүмкін.</a:t>
            </a:r>
            <a:endParaRPr sz="23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1164" rIns="0" bIns="0" rtlCol="0">
            <a:spAutoFit/>
          </a:bodyPr>
          <a:lstStyle/>
          <a:p>
            <a:pPr marL="22860">
              <a:lnSpc>
                <a:spcPct val="100000"/>
              </a:lnSpc>
              <a:spcBef>
                <a:spcPts val="100"/>
              </a:spcBef>
            </a:pPr>
            <a:r>
              <a:rPr spc="-85" dirty="0"/>
              <a:t>Промпт-</a:t>
            </a:r>
            <a:r>
              <a:rPr dirty="0"/>
              <a:t>қа</a:t>
            </a:r>
            <a:r>
              <a:rPr spc="-180" dirty="0"/>
              <a:t> </a:t>
            </a:r>
            <a:r>
              <a:rPr spc="-55" dirty="0"/>
              <a:t>кірістіруді</a:t>
            </a:r>
            <a:r>
              <a:rPr spc="-185" dirty="0"/>
              <a:t> </a:t>
            </a:r>
            <a:r>
              <a:rPr spc="-25" dirty="0"/>
              <a:t>болдырмау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549914" y="2537396"/>
            <a:ext cx="10212070" cy="6233795"/>
            <a:chOff x="4549914" y="2537396"/>
            <a:chExt cx="10212070" cy="6233795"/>
          </a:xfrm>
        </p:grpSpPr>
        <p:sp>
          <p:nvSpPr>
            <p:cNvPr id="4" name="object 4"/>
            <p:cNvSpPr/>
            <p:nvPr/>
          </p:nvSpPr>
          <p:spPr>
            <a:xfrm>
              <a:off x="4549914" y="2537396"/>
              <a:ext cx="10212070" cy="6233795"/>
            </a:xfrm>
            <a:custGeom>
              <a:avLst/>
              <a:gdLst/>
              <a:ahLst/>
              <a:cxnLst/>
              <a:rect l="l" t="t" r="r" b="b"/>
              <a:pathLst>
                <a:path w="10212069" h="6233795">
                  <a:moveTo>
                    <a:pt x="9889744" y="6233375"/>
                  </a:moveTo>
                  <a:lnTo>
                    <a:pt x="322313" y="6233375"/>
                  </a:lnTo>
                  <a:lnTo>
                    <a:pt x="269608" y="6232359"/>
                  </a:lnTo>
                  <a:lnTo>
                    <a:pt x="225539" y="6229438"/>
                  </a:lnTo>
                  <a:lnTo>
                    <a:pt x="158991" y="6214719"/>
                  </a:lnTo>
                  <a:lnTo>
                    <a:pt x="113029" y="6191986"/>
                  </a:lnTo>
                  <a:lnTo>
                    <a:pt x="73405" y="6160109"/>
                  </a:lnTo>
                  <a:lnTo>
                    <a:pt x="41655" y="6120612"/>
                  </a:lnTo>
                  <a:lnTo>
                    <a:pt x="18922" y="6074638"/>
                  </a:lnTo>
                  <a:lnTo>
                    <a:pt x="4063" y="6008090"/>
                  </a:lnTo>
                  <a:lnTo>
                    <a:pt x="1269" y="5964021"/>
                  </a:lnTo>
                  <a:lnTo>
                    <a:pt x="253" y="5911189"/>
                  </a:lnTo>
                  <a:lnTo>
                    <a:pt x="0" y="5848705"/>
                  </a:lnTo>
                  <a:lnTo>
                    <a:pt x="0" y="384670"/>
                  </a:lnTo>
                  <a:lnTo>
                    <a:pt x="253" y="322186"/>
                  </a:lnTo>
                  <a:lnTo>
                    <a:pt x="1269" y="269481"/>
                  </a:lnTo>
                  <a:lnTo>
                    <a:pt x="4063" y="225412"/>
                  </a:lnTo>
                  <a:lnTo>
                    <a:pt x="18922" y="158877"/>
                  </a:lnTo>
                  <a:lnTo>
                    <a:pt x="41655" y="112903"/>
                  </a:lnTo>
                  <a:lnTo>
                    <a:pt x="73405" y="73279"/>
                  </a:lnTo>
                  <a:lnTo>
                    <a:pt x="113029" y="41529"/>
                  </a:lnTo>
                  <a:lnTo>
                    <a:pt x="158991" y="18796"/>
                  </a:lnTo>
                  <a:lnTo>
                    <a:pt x="225539" y="4064"/>
                  </a:lnTo>
                  <a:lnTo>
                    <a:pt x="269608" y="1143"/>
                  </a:lnTo>
                  <a:lnTo>
                    <a:pt x="322313" y="127"/>
                  </a:lnTo>
                  <a:lnTo>
                    <a:pt x="9827260" y="0"/>
                  </a:lnTo>
                  <a:lnTo>
                    <a:pt x="9889744" y="127"/>
                  </a:lnTo>
                  <a:lnTo>
                    <a:pt x="9942576" y="1143"/>
                  </a:lnTo>
                  <a:lnTo>
                    <a:pt x="9986645" y="4064"/>
                  </a:lnTo>
                  <a:lnTo>
                    <a:pt x="10053066" y="18796"/>
                  </a:lnTo>
                  <a:lnTo>
                    <a:pt x="10099167" y="41529"/>
                  </a:lnTo>
                  <a:lnTo>
                    <a:pt x="10138664" y="73279"/>
                  </a:lnTo>
                  <a:lnTo>
                    <a:pt x="10170414" y="112903"/>
                  </a:lnTo>
                  <a:lnTo>
                    <a:pt x="10193134" y="158877"/>
                  </a:lnTo>
                  <a:lnTo>
                    <a:pt x="10208006" y="225412"/>
                  </a:lnTo>
                  <a:lnTo>
                    <a:pt x="10210787" y="269481"/>
                  </a:lnTo>
                  <a:lnTo>
                    <a:pt x="10211930" y="322186"/>
                  </a:lnTo>
                  <a:lnTo>
                    <a:pt x="10211930" y="5911189"/>
                  </a:lnTo>
                  <a:lnTo>
                    <a:pt x="10210787" y="5964021"/>
                  </a:lnTo>
                  <a:lnTo>
                    <a:pt x="10208006" y="6008090"/>
                  </a:lnTo>
                  <a:lnTo>
                    <a:pt x="10193134" y="6074638"/>
                  </a:lnTo>
                  <a:lnTo>
                    <a:pt x="10170414" y="6120612"/>
                  </a:lnTo>
                  <a:lnTo>
                    <a:pt x="10138664" y="6160109"/>
                  </a:lnTo>
                  <a:lnTo>
                    <a:pt x="10099167" y="6191986"/>
                  </a:lnTo>
                  <a:lnTo>
                    <a:pt x="10053066" y="6214719"/>
                  </a:lnTo>
                  <a:lnTo>
                    <a:pt x="9986645" y="6229438"/>
                  </a:lnTo>
                  <a:lnTo>
                    <a:pt x="9942576" y="6232359"/>
                  </a:lnTo>
                  <a:lnTo>
                    <a:pt x="9889744" y="6233375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91824" y="6233426"/>
              <a:ext cx="10128250" cy="1162685"/>
            </a:xfrm>
            <a:custGeom>
              <a:avLst/>
              <a:gdLst/>
              <a:ahLst/>
              <a:cxnLst/>
              <a:rect l="l" t="t" r="r" b="b"/>
              <a:pathLst>
                <a:path w="10128250" h="1162684">
                  <a:moveTo>
                    <a:pt x="10128250" y="1162227"/>
                  </a:moveTo>
                  <a:lnTo>
                    <a:pt x="0" y="1162227"/>
                  </a:lnTo>
                  <a:lnTo>
                    <a:pt x="0" y="0"/>
                  </a:lnTo>
                  <a:lnTo>
                    <a:pt x="10128250" y="0"/>
                  </a:lnTo>
                  <a:lnTo>
                    <a:pt x="10128250" y="1162227"/>
                  </a:lnTo>
                  <a:close/>
                </a:path>
              </a:pathLst>
            </a:custGeom>
            <a:solidFill>
              <a:srgbClr val="FFEE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578997" y="3062402"/>
            <a:ext cx="9476740" cy="4420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626235" algn="l"/>
                <a:tab pos="2990215" algn="l"/>
              </a:tabLst>
            </a:pPr>
            <a:r>
              <a:rPr sz="2600" spc="200" dirty="0">
                <a:latin typeface="Times New Roman"/>
                <a:cs typeface="Times New Roman"/>
              </a:rPr>
              <a:t>Бөлінген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195" dirty="0">
                <a:latin typeface="Times New Roman"/>
                <a:cs typeface="Times New Roman"/>
              </a:rPr>
              <a:t>мәтінді</a:t>
            </a:r>
            <a:r>
              <a:rPr sz="2600" dirty="0">
                <a:latin typeface="Times New Roman"/>
                <a:cs typeface="Times New Roman"/>
              </a:rPr>
              <a:t>	</a:t>
            </a:r>
            <a:r>
              <a:rPr sz="2600" spc="215" dirty="0">
                <a:latin typeface="Times New Roman"/>
                <a:cs typeface="Times New Roman"/>
              </a:rPr>
              <a:t>қорытындылау```</a:t>
            </a: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30"/>
              </a:spcBef>
            </a:pP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600" spc="105" dirty="0">
                <a:latin typeface="Times New Roman"/>
                <a:cs typeface="Times New Roman"/>
              </a:rPr>
              <a:t>Текст:</a:t>
            </a: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5"/>
              </a:spcBef>
            </a:pP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600" spc="130" dirty="0">
                <a:latin typeface="Times New Roman"/>
                <a:cs typeface="Times New Roman"/>
              </a:rPr>
              <a:t>```</a:t>
            </a:r>
            <a:endParaRPr sz="26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2975"/>
              </a:spcBef>
            </a:pPr>
            <a:r>
              <a:rPr sz="2600" spc="75" dirty="0">
                <a:latin typeface="Times New Roman"/>
                <a:cs typeface="Times New Roman"/>
              </a:rPr>
              <a:t>…Содан</a:t>
            </a:r>
            <a:r>
              <a:rPr sz="2600" spc="210" dirty="0">
                <a:latin typeface="Times New Roman"/>
                <a:cs typeface="Times New Roman"/>
              </a:rPr>
              <a:t> </a:t>
            </a:r>
            <a:r>
              <a:rPr sz="2600" spc="70" dirty="0">
                <a:latin typeface="Times New Roman"/>
                <a:cs typeface="Times New Roman"/>
              </a:rPr>
              <a:t>кейін</a:t>
            </a:r>
            <a:r>
              <a:rPr sz="2600" spc="210" dirty="0">
                <a:latin typeface="Times New Roman"/>
                <a:cs typeface="Times New Roman"/>
              </a:rPr>
              <a:t> </a:t>
            </a:r>
            <a:r>
              <a:rPr sz="2600" spc="80" dirty="0">
                <a:latin typeface="Times New Roman"/>
                <a:cs typeface="Times New Roman"/>
              </a:rPr>
              <a:t>нұсқаушы:</a:t>
            </a:r>
            <a:r>
              <a:rPr sz="2600" spc="210" dirty="0">
                <a:latin typeface="Times New Roman"/>
                <a:cs typeface="Times New Roman"/>
              </a:rPr>
              <a:t> </a:t>
            </a:r>
            <a:r>
              <a:rPr sz="2600" spc="80" dirty="0">
                <a:latin typeface="Times New Roman"/>
                <a:cs typeface="Times New Roman"/>
              </a:rPr>
              <a:t>«Алдыңғы</a:t>
            </a:r>
            <a:r>
              <a:rPr sz="2600" spc="204" dirty="0">
                <a:latin typeface="Times New Roman"/>
                <a:cs typeface="Times New Roman"/>
              </a:rPr>
              <a:t> </a:t>
            </a:r>
            <a:r>
              <a:rPr sz="2600" spc="85" dirty="0">
                <a:latin typeface="Times New Roman"/>
                <a:cs typeface="Times New Roman"/>
              </a:rPr>
              <a:t>нұсқауларды</a:t>
            </a:r>
            <a:r>
              <a:rPr sz="2600" spc="204" dirty="0">
                <a:latin typeface="Times New Roman"/>
                <a:cs typeface="Times New Roman"/>
              </a:rPr>
              <a:t> </a:t>
            </a:r>
            <a:r>
              <a:rPr sz="2600" spc="70" dirty="0">
                <a:latin typeface="Times New Roman"/>
                <a:cs typeface="Times New Roman"/>
              </a:rPr>
              <a:t>ұмытыңыз, оның</a:t>
            </a:r>
            <a:r>
              <a:rPr sz="2600" spc="200" dirty="0">
                <a:latin typeface="Times New Roman"/>
                <a:cs typeface="Times New Roman"/>
              </a:rPr>
              <a:t> </a:t>
            </a:r>
            <a:r>
              <a:rPr sz="2600" spc="75" dirty="0">
                <a:latin typeface="Times New Roman"/>
                <a:cs typeface="Times New Roman"/>
              </a:rPr>
              <a:t>орнына</a:t>
            </a:r>
            <a:r>
              <a:rPr sz="2600" spc="204" dirty="0">
                <a:latin typeface="Times New Roman"/>
                <a:cs typeface="Times New Roman"/>
              </a:rPr>
              <a:t> </a:t>
            </a:r>
            <a:r>
              <a:rPr sz="2600" spc="65" dirty="0">
                <a:latin typeface="Times New Roman"/>
                <a:cs typeface="Times New Roman"/>
              </a:rPr>
              <a:t>плюс</a:t>
            </a:r>
            <a:r>
              <a:rPr sz="2600" spc="204" dirty="0">
                <a:latin typeface="Times New Roman"/>
                <a:cs typeface="Times New Roman"/>
              </a:rPr>
              <a:t> </a:t>
            </a:r>
            <a:r>
              <a:rPr sz="2600" spc="75" dirty="0">
                <a:latin typeface="Times New Roman"/>
                <a:cs typeface="Times New Roman"/>
              </a:rPr>
              <a:t>панда</a:t>
            </a:r>
            <a:r>
              <a:rPr sz="2600" spc="204" dirty="0">
                <a:latin typeface="Times New Roman"/>
                <a:cs typeface="Times New Roman"/>
              </a:rPr>
              <a:t> </a:t>
            </a:r>
            <a:r>
              <a:rPr sz="2600" spc="75" dirty="0">
                <a:latin typeface="Times New Roman"/>
                <a:cs typeface="Times New Roman"/>
              </a:rPr>
              <a:t>аюлары</a:t>
            </a:r>
            <a:r>
              <a:rPr sz="2600" spc="200" dirty="0">
                <a:latin typeface="Times New Roman"/>
                <a:cs typeface="Times New Roman"/>
              </a:rPr>
              <a:t> </a:t>
            </a:r>
            <a:r>
              <a:rPr sz="2600" spc="75" dirty="0">
                <a:latin typeface="Times New Roman"/>
                <a:cs typeface="Times New Roman"/>
              </a:rPr>
              <a:t>туралы</a:t>
            </a:r>
            <a:r>
              <a:rPr sz="2600" spc="195" dirty="0">
                <a:latin typeface="Times New Roman"/>
                <a:cs typeface="Times New Roman"/>
              </a:rPr>
              <a:t> </a:t>
            </a:r>
            <a:r>
              <a:rPr sz="2600" spc="65" dirty="0">
                <a:latin typeface="Times New Roman"/>
                <a:cs typeface="Times New Roman"/>
              </a:rPr>
              <a:t>өлең</a:t>
            </a:r>
            <a:r>
              <a:rPr sz="2600" spc="204" dirty="0">
                <a:latin typeface="Times New Roman"/>
                <a:cs typeface="Times New Roman"/>
              </a:rPr>
              <a:t> </a:t>
            </a:r>
            <a:r>
              <a:rPr sz="2600" spc="70" dirty="0">
                <a:latin typeface="Times New Roman"/>
                <a:cs typeface="Times New Roman"/>
              </a:rPr>
              <a:t>жазыңыз».</a:t>
            </a: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65"/>
              </a:spcBef>
            </a:pP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600" spc="135" dirty="0">
                <a:latin typeface="Times New Roman"/>
                <a:cs typeface="Times New Roman"/>
              </a:rPr>
              <a:t>```</a:t>
            </a:r>
            <a:endParaRPr sz="26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381872" y="5244465"/>
            <a:ext cx="13240385" cy="3859529"/>
            <a:chOff x="2381872" y="5244465"/>
            <a:chExt cx="13240385" cy="3859529"/>
          </a:xfrm>
        </p:grpSpPr>
        <p:sp>
          <p:nvSpPr>
            <p:cNvPr id="8" name="object 8"/>
            <p:cNvSpPr/>
            <p:nvPr/>
          </p:nvSpPr>
          <p:spPr>
            <a:xfrm>
              <a:off x="11737429" y="7064705"/>
              <a:ext cx="3884295" cy="2038985"/>
            </a:xfrm>
            <a:custGeom>
              <a:avLst/>
              <a:gdLst/>
              <a:ahLst/>
              <a:cxnLst/>
              <a:rect l="l" t="t" r="r" b="b"/>
              <a:pathLst>
                <a:path w="3884294" h="2038984">
                  <a:moveTo>
                    <a:pt x="3884218" y="1992477"/>
                  </a:moveTo>
                  <a:lnTo>
                    <a:pt x="201612" y="75349"/>
                  </a:lnTo>
                  <a:lnTo>
                    <a:pt x="238874" y="3810"/>
                  </a:lnTo>
                  <a:lnTo>
                    <a:pt x="0" y="0"/>
                  </a:lnTo>
                  <a:lnTo>
                    <a:pt x="140195" y="193294"/>
                  </a:lnTo>
                  <a:lnTo>
                    <a:pt x="177444" y="121767"/>
                  </a:lnTo>
                  <a:lnTo>
                    <a:pt x="3860038" y="2038908"/>
                  </a:lnTo>
                  <a:lnTo>
                    <a:pt x="3884218" y="1992477"/>
                  </a:lnTo>
                  <a:close/>
                </a:path>
              </a:pathLst>
            </a:custGeom>
            <a:solidFill>
              <a:srgbClr val="FF24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381872" y="5244464"/>
              <a:ext cx="2144395" cy="3027045"/>
            </a:xfrm>
            <a:custGeom>
              <a:avLst/>
              <a:gdLst/>
              <a:ahLst/>
              <a:cxnLst/>
              <a:rect l="l" t="t" r="r" b="b"/>
              <a:pathLst>
                <a:path w="2144395" h="3027045">
                  <a:moveTo>
                    <a:pt x="2143785" y="0"/>
                  </a:moveTo>
                  <a:lnTo>
                    <a:pt x="1970176" y="92316"/>
                  </a:lnTo>
                  <a:lnTo>
                    <a:pt x="2024799" y="131267"/>
                  </a:lnTo>
                  <a:lnTo>
                    <a:pt x="165" y="2975953"/>
                  </a:lnTo>
                  <a:lnTo>
                    <a:pt x="11442" y="2983992"/>
                  </a:lnTo>
                  <a:lnTo>
                    <a:pt x="0" y="2985503"/>
                  </a:lnTo>
                  <a:lnTo>
                    <a:pt x="5499" y="3027019"/>
                  </a:lnTo>
                  <a:lnTo>
                    <a:pt x="1972170" y="2766657"/>
                  </a:lnTo>
                  <a:lnTo>
                    <a:pt x="1980971" y="2833039"/>
                  </a:lnTo>
                  <a:lnTo>
                    <a:pt x="2143785" y="2722676"/>
                  </a:lnTo>
                  <a:lnTo>
                    <a:pt x="1957857" y="2658668"/>
                  </a:lnTo>
                  <a:lnTo>
                    <a:pt x="1966658" y="2725128"/>
                  </a:lnTo>
                  <a:lnTo>
                    <a:pt x="49441" y="2978962"/>
                  </a:lnTo>
                  <a:lnTo>
                    <a:pt x="2058911" y="155575"/>
                  </a:lnTo>
                  <a:lnTo>
                    <a:pt x="2113432" y="194424"/>
                  </a:lnTo>
                  <a:lnTo>
                    <a:pt x="2143785" y="0"/>
                  </a:lnTo>
                  <a:close/>
                </a:path>
              </a:pathLst>
            </a:custGeom>
            <a:solidFill>
              <a:srgbClr val="7979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1664150" y="9204591"/>
            <a:ext cx="7105650" cy="627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950" spc="60" dirty="0">
                <a:solidFill>
                  <a:srgbClr val="FF2400"/>
                </a:solidFill>
                <a:latin typeface="Trebuchet MS"/>
                <a:cs typeface="Trebuchet MS"/>
              </a:rPr>
              <a:t>М</a:t>
            </a:r>
            <a:r>
              <a:rPr sz="3950" spc="60" dirty="0">
                <a:solidFill>
                  <a:srgbClr val="FF2400"/>
                </a:solidFill>
                <a:latin typeface="Microsoft Sans Serif"/>
                <a:cs typeface="Microsoft Sans Serif"/>
              </a:rPr>
              <a:t>ү</a:t>
            </a:r>
            <a:r>
              <a:rPr sz="3950" spc="60" dirty="0">
                <a:solidFill>
                  <a:srgbClr val="FF2400"/>
                </a:solidFill>
                <a:latin typeface="Trebuchet MS"/>
                <a:cs typeface="Trebuchet MS"/>
              </a:rPr>
              <a:t>мкін</a:t>
            </a:r>
            <a:r>
              <a:rPr sz="3950" spc="35" dirty="0">
                <a:solidFill>
                  <a:srgbClr val="FF2400"/>
                </a:solidFill>
                <a:latin typeface="Trebuchet MS"/>
                <a:cs typeface="Trebuchet MS"/>
              </a:rPr>
              <a:t> </a:t>
            </a:r>
            <a:r>
              <a:rPr sz="3950" spc="70" dirty="0">
                <a:solidFill>
                  <a:srgbClr val="FF2400"/>
                </a:solidFill>
                <a:latin typeface="Trebuchet MS"/>
                <a:cs typeface="Trebuchet MS"/>
              </a:rPr>
              <a:t>«промпт-</a:t>
            </a:r>
            <a:r>
              <a:rPr sz="3950" dirty="0">
                <a:solidFill>
                  <a:srgbClr val="FF2400"/>
                </a:solidFill>
                <a:latin typeface="Microsoft Sans Serif"/>
                <a:cs typeface="Microsoft Sans Serif"/>
              </a:rPr>
              <a:t>қ</a:t>
            </a:r>
            <a:r>
              <a:rPr sz="3950" dirty="0">
                <a:solidFill>
                  <a:srgbClr val="FF2400"/>
                </a:solidFill>
                <a:latin typeface="Trebuchet MS"/>
                <a:cs typeface="Trebuchet MS"/>
              </a:rPr>
              <a:t>а</a:t>
            </a:r>
            <a:r>
              <a:rPr sz="3950" spc="30" dirty="0">
                <a:solidFill>
                  <a:srgbClr val="FF2400"/>
                </a:solidFill>
                <a:latin typeface="Trebuchet MS"/>
                <a:cs typeface="Trebuchet MS"/>
              </a:rPr>
              <a:t> </a:t>
            </a:r>
            <a:r>
              <a:rPr sz="3950" spc="65" dirty="0">
                <a:solidFill>
                  <a:srgbClr val="FF2400"/>
                </a:solidFill>
                <a:latin typeface="Trebuchet MS"/>
                <a:cs typeface="Trebuchet MS"/>
              </a:rPr>
              <a:t>кірістіру»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15669" y="8356003"/>
            <a:ext cx="2382520" cy="627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950" spc="-10" dirty="0">
                <a:solidFill>
                  <a:srgbClr val="5E5E5E"/>
                </a:solidFill>
                <a:latin typeface="Trebuchet MS"/>
                <a:cs typeface="Trebuchet MS"/>
              </a:rPr>
              <a:t>Б</a:t>
            </a:r>
            <a:r>
              <a:rPr sz="3950" spc="-10" dirty="0">
                <a:solidFill>
                  <a:srgbClr val="5E5E5E"/>
                </a:solidFill>
                <a:latin typeface="Microsoft Sans Serif"/>
                <a:cs typeface="Microsoft Sans Serif"/>
              </a:rPr>
              <a:t>ө</a:t>
            </a:r>
            <a:r>
              <a:rPr sz="3950" spc="-10" dirty="0">
                <a:solidFill>
                  <a:srgbClr val="5E5E5E"/>
                </a:solidFill>
                <a:latin typeface="Trebuchet MS"/>
                <a:cs typeface="Trebuchet MS"/>
              </a:rPr>
              <a:t>лгіштер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7439" y="570953"/>
            <a:ext cx="4845685" cy="627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45" dirty="0"/>
              <a:t>1-</a:t>
            </a:r>
            <a:r>
              <a:rPr spc="-195" dirty="0"/>
              <a:t>қағида.</a:t>
            </a:r>
            <a:r>
              <a:rPr spc="-360" dirty="0"/>
              <a:t> </a:t>
            </a:r>
            <a:r>
              <a:rPr spc="-165" dirty="0"/>
              <a:t>Тактика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722615" y="2758439"/>
            <a:ext cx="16539844" cy="8464550"/>
            <a:chOff x="1722615" y="2758439"/>
            <a:chExt cx="16539844" cy="8464550"/>
          </a:xfrm>
        </p:grpSpPr>
        <p:sp>
          <p:nvSpPr>
            <p:cNvPr id="4" name="object 4"/>
            <p:cNvSpPr/>
            <p:nvPr/>
          </p:nvSpPr>
          <p:spPr>
            <a:xfrm>
              <a:off x="1722615" y="5237162"/>
              <a:ext cx="7845425" cy="5986145"/>
            </a:xfrm>
            <a:custGeom>
              <a:avLst/>
              <a:gdLst/>
              <a:ahLst/>
              <a:cxnLst/>
              <a:rect l="l" t="t" r="r" b="b"/>
              <a:pathLst>
                <a:path w="7845425" h="5986145">
                  <a:moveTo>
                    <a:pt x="7818894" y="5985713"/>
                  </a:moveTo>
                  <a:lnTo>
                    <a:pt x="26174" y="5985713"/>
                  </a:lnTo>
                  <a:lnTo>
                    <a:pt x="22453" y="5985446"/>
                  </a:lnTo>
                  <a:lnTo>
                    <a:pt x="0" y="5959538"/>
                  </a:lnTo>
                  <a:lnTo>
                    <a:pt x="0" y="26174"/>
                  </a:lnTo>
                  <a:lnTo>
                    <a:pt x="26174" y="0"/>
                  </a:lnTo>
                  <a:lnTo>
                    <a:pt x="7818894" y="0"/>
                  </a:lnTo>
                  <a:lnTo>
                    <a:pt x="7845069" y="26174"/>
                  </a:lnTo>
                  <a:lnTo>
                    <a:pt x="52349" y="26174"/>
                  </a:lnTo>
                  <a:lnTo>
                    <a:pt x="26174" y="52362"/>
                  </a:lnTo>
                  <a:lnTo>
                    <a:pt x="52349" y="52362"/>
                  </a:lnTo>
                  <a:lnTo>
                    <a:pt x="52349" y="5933363"/>
                  </a:lnTo>
                  <a:lnTo>
                    <a:pt x="26174" y="5933363"/>
                  </a:lnTo>
                  <a:lnTo>
                    <a:pt x="52349" y="5959538"/>
                  </a:lnTo>
                  <a:lnTo>
                    <a:pt x="7845069" y="5959538"/>
                  </a:lnTo>
                  <a:lnTo>
                    <a:pt x="7844802" y="5963259"/>
                  </a:lnTo>
                  <a:lnTo>
                    <a:pt x="7822615" y="5985446"/>
                  </a:lnTo>
                  <a:lnTo>
                    <a:pt x="7818894" y="5985713"/>
                  </a:lnTo>
                  <a:close/>
                </a:path>
                <a:path w="7845425" h="5986145">
                  <a:moveTo>
                    <a:pt x="52349" y="52362"/>
                  </a:moveTo>
                  <a:lnTo>
                    <a:pt x="26174" y="52362"/>
                  </a:lnTo>
                  <a:lnTo>
                    <a:pt x="52349" y="26174"/>
                  </a:lnTo>
                  <a:lnTo>
                    <a:pt x="52349" y="52362"/>
                  </a:lnTo>
                  <a:close/>
                </a:path>
                <a:path w="7845425" h="5986145">
                  <a:moveTo>
                    <a:pt x="7792720" y="52362"/>
                  </a:moveTo>
                  <a:lnTo>
                    <a:pt x="52349" y="52362"/>
                  </a:lnTo>
                  <a:lnTo>
                    <a:pt x="52349" y="26174"/>
                  </a:lnTo>
                  <a:lnTo>
                    <a:pt x="7792720" y="26174"/>
                  </a:lnTo>
                  <a:lnTo>
                    <a:pt x="7792720" y="52362"/>
                  </a:lnTo>
                  <a:close/>
                </a:path>
                <a:path w="7845425" h="5986145">
                  <a:moveTo>
                    <a:pt x="7792720" y="5959538"/>
                  </a:moveTo>
                  <a:lnTo>
                    <a:pt x="7792720" y="26174"/>
                  </a:lnTo>
                  <a:lnTo>
                    <a:pt x="7818894" y="52362"/>
                  </a:lnTo>
                  <a:lnTo>
                    <a:pt x="7845069" y="52362"/>
                  </a:lnTo>
                  <a:lnTo>
                    <a:pt x="7845069" y="5933363"/>
                  </a:lnTo>
                  <a:lnTo>
                    <a:pt x="7818894" y="5933363"/>
                  </a:lnTo>
                  <a:lnTo>
                    <a:pt x="7792720" y="5959538"/>
                  </a:lnTo>
                  <a:close/>
                </a:path>
                <a:path w="7845425" h="5986145">
                  <a:moveTo>
                    <a:pt x="7845069" y="52362"/>
                  </a:moveTo>
                  <a:lnTo>
                    <a:pt x="7818894" y="52362"/>
                  </a:lnTo>
                  <a:lnTo>
                    <a:pt x="7792720" y="26174"/>
                  </a:lnTo>
                  <a:lnTo>
                    <a:pt x="7845069" y="26174"/>
                  </a:lnTo>
                  <a:lnTo>
                    <a:pt x="7845069" y="52362"/>
                  </a:lnTo>
                  <a:close/>
                </a:path>
                <a:path w="7845425" h="5986145">
                  <a:moveTo>
                    <a:pt x="52349" y="5959538"/>
                  </a:moveTo>
                  <a:lnTo>
                    <a:pt x="26174" y="5933363"/>
                  </a:lnTo>
                  <a:lnTo>
                    <a:pt x="52349" y="5933363"/>
                  </a:lnTo>
                  <a:lnTo>
                    <a:pt x="52349" y="5959538"/>
                  </a:lnTo>
                  <a:close/>
                </a:path>
                <a:path w="7845425" h="5986145">
                  <a:moveTo>
                    <a:pt x="7792720" y="5959538"/>
                  </a:moveTo>
                  <a:lnTo>
                    <a:pt x="52349" y="5959538"/>
                  </a:lnTo>
                  <a:lnTo>
                    <a:pt x="52349" y="5933363"/>
                  </a:lnTo>
                  <a:lnTo>
                    <a:pt x="7792720" y="5933363"/>
                  </a:lnTo>
                  <a:lnTo>
                    <a:pt x="7792720" y="5959538"/>
                  </a:lnTo>
                  <a:close/>
                </a:path>
                <a:path w="7845425" h="5986145">
                  <a:moveTo>
                    <a:pt x="7845069" y="5959538"/>
                  </a:moveTo>
                  <a:lnTo>
                    <a:pt x="7792720" y="5959538"/>
                  </a:lnTo>
                  <a:lnTo>
                    <a:pt x="7818894" y="5933363"/>
                  </a:lnTo>
                  <a:lnTo>
                    <a:pt x="7845069" y="5933363"/>
                  </a:lnTo>
                  <a:lnTo>
                    <a:pt x="7845069" y="5959538"/>
                  </a:lnTo>
                  <a:close/>
                </a:path>
              </a:pathLst>
            </a:custGeom>
            <a:solidFill>
              <a:srgbClr val="1F1F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428220" y="2758439"/>
              <a:ext cx="5833872" cy="8293608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2524295" y="1814398"/>
            <a:ext cx="1712595" cy="627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950" b="1" spc="-55" dirty="0">
                <a:latin typeface="Arial"/>
                <a:cs typeface="Arial"/>
              </a:rPr>
              <a:t>Вывод</a:t>
            </a:r>
            <a:endParaRPr sz="39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00315" y="1802041"/>
            <a:ext cx="8575040" cy="2104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4984" marR="46990" indent="-502284">
              <a:lnSpc>
                <a:spcPct val="100000"/>
              </a:lnSpc>
              <a:spcBef>
                <a:spcPts val="100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sz="3950" b="1" dirty="0">
                <a:latin typeface="Arial"/>
                <a:cs typeface="Arial"/>
              </a:rPr>
              <a:t>Тактика</a:t>
            </a:r>
            <a:r>
              <a:rPr sz="3950" b="1" spc="215" dirty="0">
                <a:latin typeface="Arial"/>
                <a:cs typeface="Arial"/>
              </a:rPr>
              <a:t> </a:t>
            </a:r>
            <a:r>
              <a:rPr sz="3950" b="1" dirty="0">
                <a:latin typeface="Arial"/>
                <a:cs typeface="Arial"/>
              </a:rPr>
              <a:t>2:</a:t>
            </a:r>
            <a:r>
              <a:rPr sz="3950" b="1" spc="45" dirty="0">
                <a:latin typeface="Arial"/>
                <a:cs typeface="Arial"/>
              </a:rPr>
              <a:t> </a:t>
            </a:r>
            <a:r>
              <a:rPr sz="3950" spc="-70" dirty="0">
                <a:latin typeface="Microsoft Sans Serif"/>
                <a:cs typeface="Microsoft Sans Serif"/>
              </a:rPr>
              <a:t>Құ</a:t>
            </a:r>
            <a:r>
              <a:rPr sz="3950" spc="-70" dirty="0">
                <a:latin typeface="Trebuchet MS"/>
                <a:cs typeface="Trebuchet MS"/>
              </a:rPr>
              <a:t>рылымды</a:t>
            </a:r>
            <a:r>
              <a:rPr sz="3950" spc="-70" dirty="0">
                <a:latin typeface="Microsoft Sans Serif"/>
                <a:cs typeface="Microsoft Sans Serif"/>
              </a:rPr>
              <a:t>қ</a:t>
            </a:r>
            <a:r>
              <a:rPr sz="3950" spc="105" dirty="0">
                <a:latin typeface="Microsoft Sans Serif"/>
                <a:cs typeface="Microsoft Sans Serif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н</a:t>
            </a:r>
            <a:r>
              <a:rPr sz="3950" spc="-10" dirty="0">
                <a:latin typeface="Microsoft Sans Serif"/>
                <a:cs typeface="Microsoft Sans Serif"/>
              </a:rPr>
              <a:t>ә</a:t>
            </a:r>
            <a:r>
              <a:rPr sz="3950" spc="-10" dirty="0">
                <a:latin typeface="Trebuchet MS"/>
                <a:cs typeface="Trebuchet MS"/>
              </a:rPr>
              <a:t>тижені с</a:t>
            </a:r>
            <a:r>
              <a:rPr sz="3950" spc="-10" dirty="0">
                <a:latin typeface="Microsoft Sans Serif"/>
                <a:cs typeface="Microsoft Sans Serif"/>
              </a:rPr>
              <a:t>ұ</a:t>
            </a:r>
            <a:r>
              <a:rPr sz="3950" spc="-10" dirty="0">
                <a:latin typeface="Trebuchet MS"/>
                <a:cs typeface="Trebuchet MS"/>
              </a:rPr>
              <a:t>ра</a:t>
            </a:r>
            <a:r>
              <a:rPr sz="3950" spc="-10" dirty="0">
                <a:latin typeface="Microsoft Sans Serif"/>
                <a:cs typeface="Microsoft Sans Serif"/>
              </a:rPr>
              <a:t>ң</a:t>
            </a:r>
            <a:r>
              <a:rPr sz="3950" spc="-10" dirty="0">
                <a:latin typeface="Trebuchet MS"/>
                <a:cs typeface="Trebuchet MS"/>
              </a:rPr>
              <a:t>ыз</a:t>
            </a:r>
            <a:endParaRPr sz="3950">
              <a:latin typeface="Trebuchet MS"/>
              <a:cs typeface="Trebuchet MS"/>
            </a:endParaRPr>
          </a:p>
          <a:p>
            <a:pPr marL="514984" indent="-502284">
              <a:lnSpc>
                <a:spcPct val="100000"/>
              </a:lnSpc>
              <a:spcBef>
                <a:spcPts val="1964"/>
              </a:spcBef>
              <a:buSzPct val="122784"/>
              <a:buChar char="•"/>
              <a:tabLst>
                <a:tab pos="514984" algn="l"/>
              </a:tabLst>
            </a:pPr>
            <a:r>
              <a:rPr sz="3950" dirty="0">
                <a:latin typeface="Trebuchet MS"/>
                <a:cs typeface="Trebuchet MS"/>
              </a:rPr>
              <a:t>Мысалы,</a:t>
            </a:r>
            <a:r>
              <a:rPr sz="3950" spc="-9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форматтар:</a:t>
            </a:r>
            <a:r>
              <a:rPr sz="3950" spc="-9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JSON,</a:t>
            </a:r>
            <a:r>
              <a:rPr sz="3950" spc="-85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HTMLС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03857" y="4269688"/>
            <a:ext cx="7345045" cy="6327140"/>
          </a:xfrm>
          <a:prstGeom prst="rect">
            <a:avLst/>
          </a:prstGeom>
        </p:spPr>
        <p:txBody>
          <a:bodyPr vert="horz" wrap="square" lIns="0" tIns="2139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85"/>
              </a:spcBef>
            </a:pPr>
            <a:r>
              <a:rPr sz="3950" b="1" spc="-10" dirty="0">
                <a:latin typeface="Arial"/>
                <a:cs typeface="Arial"/>
              </a:rPr>
              <a:t>Сұрау</a:t>
            </a:r>
            <a:endParaRPr sz="3950">
              <a:latin typeface="Arial"/>
              <a:cs typeface="Arial"/>
            </a:endParaRPr>
          </a:p>
          <a:p>
            <a:pPr marL="13335" marR="330835">
              <a:lnSpc>
                <a:spcPts val="4210"/>
              </a:lnSpc>
              <a:spcBef>
                <a:spcPts val="2165"/>
              </a:spcBef>
            </a:pPr>
            <a:r>
              <a:rPr sz="3950" spc="-10" dirty="0">
                <a:latin typeface="Trebuchet MS"/>
                <a:cs typeface="Trebuchet MS"/>
              </a:rPr>
              <a:t>Авторларымен</a:t>
            </a:r>
            <a:r>
              <a:rPr sz="3950" spc="-185" dirty="0">
                <a:latin typeface="Trebuchet MS"/>
                <a:cs typeface="Trebuchet MS"/>
              </a:rPr>
              <a:t> </a:t>
            </a:r>
            <a:r>
              <a:rPr sz="3950" spc="-20" dirty="0">
                <a:latin typeface="Trebuchet MS"/>
                <a:cs typeface="Trebuchet MS"/>
              </a:rPr>
              <a:t>ж</a:t>
            </a:r>
            <a:r>
              <a:rPr sz="3950" spc="-20" dirty="0">
                <a:latin typeface="Microsoft Sans Serif"/>
                <a:cs typeface="Microsoft Sans Serif"/>
              </a:rPr>
              <a:t>ә</a:t>
            </a:r>
            <a:r>
              <a:rPr sz="3950" spc="-20" dirty="0">
                <a:latin typeface="Trebuchet MS"/>
                <a:cs typeface="Trebuchet MS"/>
              </a:rPr>
              <a:t>не </a:t>
            </a:r>
            <a:r>
              <a:rPr sz="3950" spc="-10" dirty="0">
                <a:latin typeface="Trebuchet MS"/>
                <a:cs typeface="Trebuchet MS"/>
              </a:rPr>
              <a:t>жанрларымен</a:t>
            </a:r>
            <a:r>
              <a:rPr sz="3950" spc="-114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бірге</a:t>
            </a:r>
            <a:r>
              <a:rPr sz="3950" spc="-114" dirty="0">
                <a:latin typeface="Trebuchet MS"/>
                <a:cs typeface="Trebuchet MS"/>
              </a:rPr>
              <a:t> </a:t>
            </a:r>
            <a:r>
              <a:rPr sz="3950" dirty="0">
                <a:latin typeface="Microsoft Sans Serif"/>
                <a:cs typeface="Microsoft Sans Serif"/>
              </a:rPr>
              <a:t>ү</a:t>
            </a:r>
            <a:r>
              <a:rPr sz="3950" dirty="0">
                <a:latin typeface="Trebuchet MS"/>
                <a:cs typeface="Trebuchet MS"/>
              </a:rPr>
              <a:t>ш</a:t>
            </a:r>
            <a:r>
              <a:rPr sz="3950" spc="-110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ойдан шы</a:t>
            </a:r>
            <a:r>
              <a:rPr sz="3950" spc="-10" dirty="0">
                <a:latin typeface="Microsoft Sans Serif"/>
                <a:cs typeface="Microsoft Sans Serif"/>
              </a:rPr>
              <a:t>ғ</a:t>
            </a:r>
            <a:r>
              <a:rPr sz="3950" spc="-10" dirty="0">
                <a:latin typeface="Trebuchet MS"/>
                <a:cs typeface="Trebuchet MS"/>
              </a:rPr>
              <a:t>арыл</a:t>
            </a:r>
            <a:r>
              <a:rPr sz="3950" spc="-10" dirty="0">
                <a:latin typeface="Microsoft Sans Serif"/>
                <a:cs typeface="Microsoft Sans Serif"/>
              </a:rPr>
              <a:t>ғ</a:t>
            </a:r>
            <a:r>
              <a:rPr sz="3950" spc="-10" dirty="0">
                <a:latin typeface="Trebuchet MS"/>
                <a:cs typeface="Trebuchet MS"/>
              </a:rPr>
              <a:t>ан</a:t>
            </a:r>
            <a:r>
              <a:rPr sz="3950" spc="-245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кітап </a:t>
            </a:r>
            <a:r>
              <a:rPr sz="3950" dirty="0">
                <a:latin typeface="Trebuchet MS"/>
                <a:cs typeface="Trebuchet MS"/>
              </a:rPr>
              <a:t>атауларыны</a:t>
            </a:r>
            <a:r>
              <a:rPr sz="3950" dirty="0">
                <a:latin typeface="Microsoft Sans Serif"/>
                <a:cs typeface="Microsoft Sans Serif"/>
              </a:rPr>
              <a:t>ң</a:t>
            </a:r>
            <a:r>
              <a:rPr sz="3950" spc="-85" dirty="0">
                <a:latin typeface="Microsoft Sans Serif"/>
                <a:cs typeface="Microsoft Sans Serif"/>
              </a:rPr>
              <a:t> </a:t>
            </a:r>
            <a:r>
              <a:rPr sz="3950" dirty="0">
                <a:latin typeface="Trebuchet MS"/>
                <a:cs typeface="Trebuchet MS"/>
              </a:rPr>
              <a:t>тізімін</a:t>
            </a:r>
            <a:r>
              <a:rPr sz="3950" spc="-220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жаса</a:t>
            </a:r>
            <a:r>
              <a:rPr sz="3950" spc="-10" dirty="0">
                <a:latin typeface="Microsoft Sans Serif"/>
                <a:cs typeface="Microsoft Sans Serif"/>
              </a:rPr>
              <a:t>ң</a:t>
            </a:r>
            <a:r>
              <a:rPr sz="3950" spc="-10" dirty="0">
                <a:latin typeface="Trebuchet MS"/>
                <a:cs typeface="Trebuchet MS"/>
              </a:rPr>
              <a:t>ыз.</a:t>
            </a:r>
            <a:endParaRPr sz="3950">
              <a:latin typeface="Trebuchet MS"/>
              <a:cs typeface="Trebuchet MS"/>
            </a:endParaRPr>
          </a:p>
          <a:p>
            <a:pPr marL="13335" marR="5080">
              <a:lnSpc>
                <a:spcPts val="4620"/>
              </a:lnSpc>
              <a:spcBef>
                <a:spcPts val="2980"/>
              </a:spcBef>
            </a:pPr>
            <a:r>
              <a:rPr sz="3950" dirty="0">
                <a:latin typeface="Trebuchet MS"/>
                <a:cs typeface="Trebuchet MS"/>
              </a:rPr>
              <a:t>Оларды</a:t>
            </a:r>
            <a:r>
              <a:rPr sz="3950" spc="28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JSON</a:t>
            </a:r>
            <a:r>
              <a:rPr sz="3950" spc="29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пішімінде</a:t>
            </a:r>
            <a:r>
              <a:rPr sz="3950" spc="300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келесі </a:t>
            </a:r>
            <a:r>
              <a:rPr sz="3950" dirty="0">
                <a:latin typeface="Trebuchet MS"/>
                <a:cs typeface="Trebuchet MS"/>
              </a:rPr>
              <a:t>кілттермен</a:t>
            </a:r>
            <a:r>
              <a:rPr sz="3950" spc="295" dirty="0">
                <a:latin typeface="Trebuchet MS"/>
                <a:cs typeface="Trebuchet MS"/>
              </a:rPr>
              <a:t> </a:t>
            </a:r>
            <a:r>
              <a:rPr sz="3950" dirty="0">
                <a:latin typeface="Microsoft Sans Serif"/>
                <a:cs typeface="Microsoft Sans Serif"/>
              </a:rPr>
              <a:t>қ</a:t>
            </a:r>
            <a:r>
              <a:rPr sz="3950" dirty="0">
                <a:latin typeface="Trebuchet MS"/>
                <a:cs typeface="Trebuchet MS"/>
              </a:rPr>
              <a:t>амтамасыз</a:t>
            </a:r>
            <a:r>
              <a:rPr sz="3950" spc="300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еті</a:t>
            </a:r>
            <a:r>
              <a:rPr sz="3950" spc="-10" dirty="0">
                <a:latin typeface="Microsoft Sans Serif"/>
                <a:cs typeface="Microsoft Sans Serif"/>
              </a:rPr>
              <a:t>ң</a:t>
            </a:r>
            <a:r>
              <a:rPr sz="3950" spc="-10" dirty="0">
                <a:latin typeface="Trebuchet MS"/>
                <a:cs typeface="Trebuchet MS"/>
              </a:rPr>
              <a:t>із:</a:t>
            </a:r>
            <a:endParaRPr sz="3950">
              <a:latin typeface="Trebuchet MS"/>
              <a:cs typeface="Trebuchet MS"/>
            </a:endParaRPr>
          </a:p>
          <a:p>
            <a:pPr marL="13335" marR="765810">
              <a:lnSpc>
                <a:spcPts val="4620"/>
              </a:lnSpc>
              <a:spcBef>
                <a:spcPts val="2930"/>
              </a:spcBef>
            </a:pPr>
            <a:r>
              <a:rPr sz="3950" spc="-150" dirty="0">
                <a:latin typeface="Trebuchet MS"/>
                <a:cs typeface="Trebuchet MS"/>
              </a:rPr>
              <a:t>“id_кітап”,</a:t>
            </a:r>
            <a:r>
              <a:rPr sz="3950" spc="-340" dirty="0">
                <a:latin typeface="Trebuchet MS"/>
                <a:cs typeface="Trebuchet MS"/>
              </a:rPr>
              <a:t> </a:t>
            </a:r>
            <a:r>
              <a:rPr sz="3950" spc="-70" dirty="0">
                <a:latin typeface="Trebuchet MS"/>
                <a:cs typeface="Trebuchet MS"/>
              </a:rPr>
              <a:t>“атауы”,</a:t>
            </a:r>
            <a:r>
              <a:rPr sz="3950" spc="-200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“автор”, “жанр”.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4" y="357619"/>
            <a:ext cx="4845685" cy="627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45" dirty="0"/>
              <a:t>1-</a:t>
            </a:r>
            <a:r>
              <a:rPr spc="-195" dirty="0"/>
              <a:t>қағида.</a:t>
            </a:r>
            <a:r>
              <a:rPr spc="-360" dirty="0"/>
              <a:t> </a:t>
            </a:r>
            <a:r>
              <a:rPr spc="-165" dirty="0"/>
              <a:t>Тактика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2959" y="1712048"/>
            <a:ext cx="17324705" cy="1173480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514984" marR="5080" indent="-502920">
              <a:lnSpc>
                <a:spcPts val="4300"/>
              </a:lnSpc>
              <a:spcBef>
                <a:spcPts val="610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sz="3950" b="1" dirty="0">
                <a:latin typeface="Arial"/>
                <a:cs typeface="Arial"/>
              </a:rPr>
              <a:t>Тактика</a:t>
            </a:r>
            <a:r>
              <a:rPr sz="3950" b="1" spc="275" dirty="0">
                <a:latin typeface="Arial"/>
                <a:cs typeface="Arial"/>
              </a:rPr>
              <a:t> </a:t>
            </a:r>
            <a:r>
              <a:rPr sz="3950" b="1" dirty="0">
                <a:latin typeface="Arial"/>
                <a:cs typeface="Arial"/>
              </a:rPr>
              <a:t>3:</a:t>
            </a:r>
            <a:r>
              <a:rPr sz="3950" b="1" spc="100" dirty="0">
                <a:latin typeface="Arial"/>
                <a:cs typeface="Arial"/>
              </a:rPr>
              <a:t> </a:t>
            </a:r>
            <a:r>
              <a:rPr sz="3950" dirty="0">
                <a:latin typeface="Microsoft Sans Serif"/>
                <a:cs typeface="Microsoft Sans Serif"/>
              </a:rPr>
              <a:t>Ү</a:t>
            </a:r>
            <a:r>
              <a:rPr sz="3950" dirty="0">
                <a:latin typeface="Trebuchet MS"/>
                <a:cs typeface="Trebuchet MS"/>
              </a:rPr>
              <a:t>лгіден</a:t>
            </a:r>
            <a:r>
              <a:rPr sz="3950" spc="19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барлы</a:t>
            </a:r>
            <a:r>
              <a:rPr sz="3950" dirty="0">
                <a:latin typeface="Microsoft Sans Serif"/>
                <a:cs typeface="Microsoft Sans Serif"/>
              </a:rPr>
              <a:t>қ</a:t>
            </a:r>
            <a:r>
              <a:rPr sz="3950" spc="330" dirty="0">
                <a:latin typeface="Microsoft Sans Serif"/>
                <a:cs typeface="Microsoft Sans Serif"/>
              </a:rPr>
              <a:t> </a:t>
            </a:r>
            <a:r>
              <a:rPr sz="3950" dirty="0">
                <a:latin typeface="Trebuchet MS"/>
                <a:cs typeface="Trebuchet MS"/>
              </a:rPr>
              <a:t>шарттар</a:t>
            </a:r>
            <a:r>
              <a:rPr sz="3950" spc="19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орындал</a:t>
            </a:r>
            <a:r>
              <a:rPr sz="3950" dirty="0">
                <a:latin typeface="Microsoft Sans Serif"/>
                <a:cs typeface="Microsoft Sans Serif"/>
              </a:rPr>
              <a:t>ғ</a:t>
            </a:r>
            <a:r>
              <a:rPr sz="3950" dirty="0">
                <a:latin typeface="Trebuchet MS"/>
                <a:cs typeface="Trebuchet MS"/>
              </a:rPr>
              <a:t>анын</a:t>
            </a:r>
            <a:r>
              <a:rPr sz="3950" spc="19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тексеруді</a:t>
            </a:r>
            <a:r>
              <a:rPr sz="3950" spc="190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с</a:t>
            </a:r>
            <a:r>
              <a:rPr sz="3950" spc="-10" dirty="0">
                <a:latin typeface="Microsoft Sans Serif"/>
                <a:cs typeface="Microsoft Sans Serif"/>
              </a:rPr>
              <a:t>ұ</a:t>
            </a:r>
            <a:r>
              <a:rPr sz="3950" spc="-10" dirty="0">
                <a:latin typeface="Trebuchet MS"/>
                <a:cs typeface="Trebuchet MS"/>
              </a:rPr>
              <a:t>ра</a:t>
            </a:r>
            <a:r>
              <a:rPr sz="3950" spc="-10" dirty="0">
                <a:latin typeface="Microsoft Sans Serif"/>
                <a:cs typeface="Microsoft Sans Serif"/>
              </a:rPr>
              <a:t>ң</a:t>
            </a:r>
            <a:r>
              <a:rPr sz="3950" spc="-10" dirty="0">
                <a:latin typeface="Trebuchet MS"/>
                <a:cs typeface="Trebuchet MS"/>
              </a:rPr>
              <a:t>ыз. </a:t>
            </a:r>
            <a:r>
              <a:rPr sz="3950" dirty="0">
                <a:latin typeface="Trebuchet MS"/>
                <a:cs typeface="Trebuchet MS"/>
              </a:rPr>
              <a:t>Тапсырманы</a:t>
            </a:r>
            <a:r>
              <a:rPr sz="3950" spc="25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орындау</a:t>
            </a:r>
            <a:r>
              <a:rPr sz="3950" spc="265" dirty="0">
                <a:latin typeface="Trebuchet MS"/>
                <a:cs typeface="Trebuchet MS"/>
              </a:rPr>
              <a:t> </a:t>
            </a:r>
            <a:r>
              <a:rPr sz="3950" dirty="0">
                <a:latin typeface="Microsoft Sans Serif"/>
                <a:cs typeface="Microsoft Sans Serif"/>
              </a:rPr>
              <a:t>ү</a:t>
            </a:r>
            <a:r>
              <a:rPr sz="3950" dirty="0">
                <a:latin typeface="Trebuchet MS"/>
                <a:cs typeface="Trebuchet MS"/>
              </a:rPr>
              <a:t>шін</a:t>
            </a:r>
            <a:r>
              <a:rPr sz="3950" spc="265" dirty="0">
                <a:latin typeface="Trebuchet MS"/>
                <a:cs typeface="Trebuchet MS"/>
              </a:rPr>
              <a:t> </a:t>
            </a:r>
            <a:r>
              <a:rPr sz="3950" dirty="0">
                <a:latin typeface="Microsoft Sans Serif"/>
                <a:cs typeface="Microsoft Sans Serif"/>
              </a:rPr>
              <a:t>қ</a:t>
            </a:r>
            <a:r>
              <a:rPr sz="3950" dirty="0">
                <a:latin typeface="Trebuchet MS"/>
                <a:cs typeface="Trebuchet MS"/>
              </a:rPr>
              <a:t>ажетті</a:t>
            </a:r>
            <a:r>
              <a:rPr sz="3950" spc="26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болжамдарды</a:t>
            </a:r>
            <a:r>
              <a:rPr sz="3950" spc="260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тексері</a:t>
            </a:r>
            <a:r>
              <a:rPr sz="3950" spc="-10" dirty="0">
                <a:latin typeface="Microsoft Sans Serif"/>
                <a:cs typeface="Microsoft Sans Serif"/>
              </a:rPr>
              <a:t>ң</a:t>
            </a:r>
            <a:r>
              <a:rPr sz="3950" spc="-10" dirty="0">
                <a:latin typeface="Trebuchet MS"/>
                <a:cs typeface="Trebuchet MS"/>
              </a:rPr>
              <a:t>із.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50594" y="3180956"/>
            <a:ext cx="8166100" cy="7037070"/>
          </a:xfrm>
          <a:custGeom>
            <a:avLst/>
            <a:gdLst/>
            <a:ahLst/>
            <a:cxnLst/>
            <a:rect l="l" t="t" r="r" b="b"/>
            <a:pathLst>
              <a:path w="8166100" h="7037070">
                <a:moveTo>
                  <a:pt x="8139455" y="7036447"/>
                </a:moveTo>
                <a:lnTo>
                  <a:pt x="26174" y="7036447"/>
                </a:lnTo>
                <a:lnTo>
                  <a:pt x="22453" y="7036181"/>
                </a:lnTo>
                <a:lnTo>
                  <a:pt x="0" y="7010272"/>
                </a:lnTo>
                <a:lnTo>
                  <a:pt x="0" y="26174"/>
                </a:lnTo>
                <a:lnTo>
                  <a:pt x="26174" y="0"/>
                </a:lnTo>
                <a:lnTo>
                  <a:pt x="8139455" y="0"/>
                </a:lnTo>
                <a:lnTo>
                  <a:pt x="8165630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6984098"/>
                </a:lnTo>
                <a:lnTo>
                  <a:pt x="26174" y="6984098"/>
                </a:lnTo>
                <a:lnTo>
                  <a:pt x="52349" y="7010272"/>
                </a:lnTo>
                <a:lnTo>
                  <a:pt x="8165630" y="7010272"/>
                </a:lnTo>
                <a:lnTo>
                  <a:pt x="8165363" y="7013994"/>
                </a:lnTo>
                <a:lnTo>
                  <a:pt x="8143176" y="7036181"/>
                </a:lnTo>
                <a:lnTo>
                  <a:pt x="8139455" y="7036447"/>
                </a:lnTo>
                <a:close/>
              </a:path>
              <a:path w="8166100" h="7037070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8166100" h="7037070">
                <a:moveTo>
                  <a:pt x="8113280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8113280" y="26174"/>
                </a:lnTo>
                <a:lnTo>
                  <a:pt x="8113280" y="52362"/>
                </a:lnTo>
                <a:close/>
              </a:path>
              <a:path w="8166100" h="7037070">
                <a:moveTo>
                  <a:pt x="8113280" y="7010272"/>
                </a:moveTo>
                <a:lnTo>
                  <a:pt x="8113280" y="26174"/>
                </a:lnTo>
                <a:lnTo>
                  <a:pt x="8139455" y="52362"/>
                </a:lnTo>
                <a:lnTo>
                  <a:pt x="8165630" y="52362"/>
                </a:lnTo>
                <a:lnTo>
                  <a:pt x="8165630" y="6984098"/>
                </a:lnTo>
                <a:lnTo>
                  <a:pt x="8139455" y="6984098"/>
                </a:lnTo>
                <a:lnTo>
                  <a:pt x="8113280" y="7010272"/>
                </a:lnTo>
                <a:close/>
              </a:path>
              <a:path w="8166100" h="7037070">
                <a:moveTo>
                  <a:pt x="8165630" y="52362"/>
                </a:moveTo>
                <a:lnTo>
                  <a:pt x="8139455" y="52362"/>
                </a:lnTo>
                <a:lnTo>
                  <a:pt x="8113280" y="26174"/>
                </a:lnTo>
                <a:lnTo>
                  <a:pt x="8165630" y="26174"/>
                </a:lnTo>
                <a:lnTo>
                  <a:pt x="8165630" y="52362"/>
                </a:lnTo>
                <a:close/>
              </a:path>
              <a:path w="8166100" h="7037070">
                <a:moveTo>
                  <a:pt x="52349" y="7010272"/>
                </a:moveTo>
                <a:lnTo>
                  <a:pt x="26174" y="6984098"/>
                </a:lnTo>
                <a:lnTo>
                  <a:pt x="52349" y="6984098"/>
                </a:lnTo>
                <a:lnTo>
                  <a:pt x="52349" y="7010272"/>
                </a:lnTo>
                <a:close/>
              </a:path>
              <a:path w="8166100" h="7037070">
                <a:moveTo>
                  <a:pt x="8113280" y="7010272"/>
                </a:moveTo>
                <a:lnTo>
                  <a:pt x="52349" y="7010272"/>
                </a:lnTo>
                <a:lnTo>
                  <a:pt x="52349" y="6984098"/>
                </a:lnTo>
                <a:lnTo>
                  <a:pt x="8113280" y="6984098"/>
                </a:lnTo>
                <a:lnTo>
                  <a:pt x="8113280" y="7010272"/>
                </a:lnTo>
                <a:close/>
              </a:path>
              <a:path w="8166100" h="7037070">
                <a:moveTo>
                  <a:pt x="8165630" y="7010272"/>
                </a:moveTo>
                <a:lnTo>
                  <a:pt x="8113280" y="7010272"/>
                </a:lnTo>
                <a:lnTo>
                  <a:pt x="8139455" y="6984098"/>
                </a:lnTo>
                <a:lnTo>
                  <a:pt x="8165630" y="6984098"/>
                </a:lnTo>
                <a:lnTo>
                  <a:pt x="8165630" y="7010272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37094" y="3212210"/>
            <a:ext cx="7881620" cy="6911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rebuchet MS"/>
                <a:cs typeface="Trebuchet MS"/>
              </a:rPr>
              <a:t>текст</a:t>
            </a:r>
            <a:r>
              <a:rPr sz="3600" spc="-90" dirty="0">
                <a:latin typeface="Trebuchet MS"/>
                <a:cs typeface="Trebuchet MS"/>
              </a:rPr>
              <a:t> </a:t>
            </a:r>
            <a:r>
              <a:rPr sz="3600" spc="-50" dirty="0">
                <a:latin typeface="Trebuchet MS"/>
                <a:cs typeface="Trebuchet MS"/>
              </a:rPr>
              <a:t>=</a:t>
            </a:r>
            <a:endParaRPr sz="3600">
              <a:latin typeface="Trebuchet MS"/>
              <a:cs typeface="Trebuchet MS"/>
            </a:endParaRPr>
          </a:p>
          <a:p>
            <a:pPr marL="12700" marR="5080">
              <a:lnSpc>
                <a:spcPts val="3879"/>
              </a:lnSpc>
              <a:spcBef>
                <a:spcPts val="3340"/>
              </a:spcBef>
            </a:pPr>
            <a:r>
              <a:rPr sz="3600" dirty="0">
                <a:latin typeface="Trebuchet MS"/>
                <a:cs typeface="Trebuchet MS"/>
              </a:rPr>
              <a:t>Бір</a:t>
            </a:r>
            <a:r>
              <a:rPr sz="3600" spc="-80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кесе</a:t>
            </a:r>
            <a:r>
              <a:rPr sz="3600" spc="-70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шай</a:t>
            </a:r>
            <a:r>
              <a:rPr sz="3600" spc="-70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жасау</a:t>
            </a:r>
            <a:r>
              <a:rPr sz="3600" spc="-70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о</a:t>
            </a:r>
            <a:r>
              <a:rPr sz="3600" dirty="0">
                <a:latin typeface="Microsoft Sans Serif"/>
                <a:cs typeface="Microsoft Sans Serif"/>
              </a:rPr>
              <a:t>ң</a:t>
            </a:r>
            <a:r>
              <a:rPr sz="3600" dirty="0">
                <a:latin typeface="Trebuchet MS"/>
                <a:cs typeface="Trebuchet MS"/>
              </a:rPr>
              <a:t>ай!</a:t>
            </a:r>
            <a:r>
              <a:rPr sz="3600" spc="-80" dirty="0">
                <a:latin typeface="Trebuchet MS"/>
                <a:cs typeface="Trebuchet MS"/>
              </a:rPr>
              <a:t> </a:t>
            </a:r>
            <a:r>
              <a:rPr sz="3600" spc="-10" dirty="0">
                <a:latin typeface="Trebuchet MS"/>
                <a:cs typeface="Trebuchet MS"/>
              </a:rPr>
              <a:t>Алдымен </a:t>
            </a:r>
            <a:r>
              <a:rPr sz="3600" dirty="0">
                <a:latin typeface="Trebuchet MS"/>
                <a:cs typeface="Trebuchet MS"/>
              </a:rPr>
              <a:t>суды</a:t>
            </a:r>
            <a:r>
              <a:rPr sz="3600" spc="-75" dirty="0">
                <a:latin typeface="Trebuchet MS"/>
                <a:cs typeface="Trebuchet MS"/>
              </a:rPr>
              <a:t> </a:t>
            </a:r>
            <a:r>
              <a:rPr sz="3600" spc="-40" dirty="0">
                <a:latin typeface="Microsoft Sans Serif"/>
                <a:cs typeface="Microsoft Sans Serif"/>
              </a:rPr>
              <a:t>қ</a:t>
            </a:r>
            <a:r>
              <a:rPr sz="3600" spc="-40" dirty="0">
                <a:latin typeface="Trebuchet MS"/>
                <a:cs typeface="Trebuchet MS"/>
              </a:rPr>
              <a:t>айнаты</a:t>
            </a:r>
            <a:r>
              <a:rPr sz="3600" spc="-40" dirty="0">
                <a:latin typeface="Microsoft Sans Serif"/>
                <a:cs typeface="Microsoft Sans Serif"/>
              </a:rPr>
              <a:t>ң</a:t>
            </a:r>
            <a:r>
              <a:rPr sz="3600" spc="-40" dirty="0">
                <a:latin typeface="Trebuchet MS"/>
                <a:cs typeface="Trebuchet MS"/>
              </a:rPr>
              <a:t>ыз.</a:t>
            </a:r>
            <a:r>
              <a:rPr sz="3600" spc="-75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Б</a:t>
            </a:r>
            <a:r>
              <a:rPr sz="3600" dirty="0">
                <a:latin typeface="Microsoft Sans Serif"/>
                <a:cs typeface="Microsoft Sans Serif"/>
              </a:rPr>
              <a:t>ұ</a:t>
            </a:r>
            <a:r>
              <a:rPr sz="3600" dirty="0">
                <a:latin typeface="Trebuchet MS"/>
                <a:cs typeface="Trebuchet MS"/>
              </a:rPr>
              <a:t>л</a:t>
            </a:r>
            <a:r>
              <a:rPr sz="3600" spc="-70" dirty="0">
                <a:latin typeface="Trebuchet MS"/>
                <a:cs typeface="Trebuchet MS"/>
              </a:rPr>
              <a:t> </a:t>
            </a:r>
            <a:r>
              <a:rPr sz="3600" spc="-10" dirty="0">
                <a:latin typeface="Trebuchet MS"/>
                <a:cs typeface="Trebuchet MS"/>
              </a:rPr>
              <a:t>болып </a:t>
            </a:r>
            <a:r>
              <a:rPr sz="3600" spc="-35" dirty="0">
                <a:latin typeface="Trebuchet MS"/>
                <a:cs typeface="Trebuchet MS"/>
              </a:rPr>
              <a:t>жат</a:t>
            </a:r>
            <a:r>
              <a:rPr sz="3600" spc="-35" dirty="0">
                <a:latin typeface="Microsoft Sans Serif"/>
                <a:cs typeface="Microsoft Sans Serif"/>
              </a:rPr>
              <a:t>қ</a:t>
            </a:r>
            <a:r>
              <a:rPr sz="3600" spc="-35" dirty="0">
                <a:latin typeface="Trebuchet MS"/>
                <a:cs typeface="Trebuchet MS"/>
              </a:rPr>
              <a:t>анда,</a:t>
            </a:r>
            <a:r>
              <a:rPr sz="3600" spc="-195" dirty="0">
                <a:latin typeface="Trebuchet MS"/>
                <a:cs typeface="Trebuchet MS"/>
              </a:rPr>
              <a:t> </a:t>
            </a:r>
            <a:r>
              <a:rPr sz="3600" spc="-10" dirty="0">
                <a:latin typeface="Trebuchet MS"/>
                <a:cs typeface="Trebuchet MS"/>
              </a:rPr>
              <a:t>шыныая</a:t>
            </a:r>
            <a:r>
              <a:rPr sz="3600" spc="-10" dirty="0">
                <a:latin typeface="Microsoft Sans Serif"/>
                <a:cs typeface="Microsoft Sans Serif"/>
              </a:rPr>
              <a:t>қ</a:t>
            </a:r>
            <a:r>
              <a:rPr sz="3600" spc="-65" dirty="0">
                <a:latin typeface="Microsoft Sans Serif"/>
                <a:cs typeface="Microsoft Sans Serif"/>
              </a:rPr>
              <a:t> </a:t>
            </a:r>
            <a:r>
              <a:rPr sz="3600" dirty="0">
                <a:latin typeface="Trebuchet MS"/>
                <a:cs typeface="Trebuchet MS"/>
              </a:rPr>
              <a:t>алы</a:t>
            </a:r>
            <a:r>
              <a:rPr sz="3600" dirty="0">
                <a:latin typeface="Microsoft Sans Serif"/>
                <a:cs typeface="Microsoft Sans Serif"/>
              </a:rPr>
              <a:t>ң</a:t>
            </a:r>
            <a:r>
              <a:rPr sz="3600" dirty="0">
                <a:latin typeface="Trebuchet MS"/>
                <a:cs typeface="Trebuchet MS"/>
              </a:rPr>
              <a:t>ыз</a:t>
            </a:r>
            <a:r>
              <a:rPr sz="3600" spc="-190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да,</a:t>
            </a:r>
            <a:r>
              <a:rPr sz="3600" spc="-195" dirty="0">
                <a:latin typeface="Trebuchet MS"/>
                <a:cs typeface="Trebuchet MS"/>
              </a:rPr>
              <a:t> </a:t>
            </a:r>
            <a:r>
              <a:rPr sz="3600" spc="-20" dirty="0">
                <a:latin typeface="Trebuchet MS"/>
                <a:cs typeface="Trebuchet MS"/>
              </a:rPr>
              <a:t>о</a:t>
            </a:r>
            <a:r>
              <a:rPr sz="3600" spc="-20" dirty="0">
                <a:latin typeface="Microsoft Sans Serif"/>
                <a:cs typeface="Microsoft Sans Serif"/>
              </a:rPr>
              <a:t>ғ</a:t>
            </a:r>
            <a:r>
              <a:rPr sz="3600" spc="-20" dirty="0">
                <a:latin typeface="Trebuchet MS"/>
                <a:cs typeface="Trebuchet MS"/>
              </a:rPr>
              <a:t>ан </a:t>
            </a:r>
            <a:r>
              <a:rPr sz="3600" dirty="0">
                <a:latin typeface="Trebuchet MS"/>
                <a:cs typeface="Trebuchet MS"/>
              </a:rPr>
              <a:t>шай</a:t>
            </a:r>
            <a:r>
              <a:rPr sz="3600" spc="-85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пакетін</a:t>
            </a:r>
            <a:r>
              <a:rPr sz="3600" spc="-85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салы</a:t>
            </a:r>
            <a:r>
              <a:rPr sz="3600" dirty="0">
                <a:latin typeface="Microsoft Sans Serif"/>
                <a:cs typeface="Microsoft Sans Serif"/>
              </a:rPr>
              <a:t>ң</a:t>
            </a:r>
            <a:r>
              <a:rPr sz="3600" dirty="0">
                <a:latin typeface="Trebuchet MS"/>
                <a:cs typeface="Trebuchet MS"/>
              </a:rPr>
              <a:t>ыз.</a:t>
            </a:r>
            <a:r>
              <a:rPr sz="3600" spc="-85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Су</a:t>
            </a:r>
            <a:r>
              <a:rPr sz="3600" spc="-85" dirty="0">
                <a:latin typeface="Trebuchet MS"/>
                <a:cs typeface="Trebuchet MS"/>
              </a:rPr>
              <a:t> </a:t>
            </a:r>
            <a:r>
              <a:rPr sz="3600" spc="-10" dirty="0">
                <a:latin typeface="Trebuchet MS"/>
                <a:cs typeface="Trebuchet MS"/>
              </a:rPr>
              <a:t>жеткілікті ысты</a:t>
            </a:r>
            <a:r>
              <a:rPr sz="3600" spc="-10" dirty="0">
                <a:latin typeface="Microsoft Sans Serif"/>
                <a:cs typeface="Microsoft Sans Serif"/>
              </a:rPr>
              <a:t>қ</a:t>
            </a:r>
            <a:r>
              <a:rPr sz="3600" spc="-30" dirty="0">
                <a:latin typeface="Microsoft Sans Serif"/>
                <a:cs typeface="Microsoft Sans Serif"/>
              </a:rPr>
              <a:t> </a:t>
            </a:r>
            <a:r>
              <a:rPr sz="3600" dirty="0">
                <a:latin typeface="Trebuchet MS"/>
                <a:cs typeface="Trebuchet MS"/>
              </a:rPr>
              <a:t>бол</a:t>
            </a:r>
            <a:r>
              <a:rPr sz="3600" dirty="0">
                <a:latin typeface="Microsoft Sans Serif"/>
                <a:cs typeface="Microsoft Sans Serif"/>
              </a:rPr>
              <a:t>ғ</a:t>
            </a:r>
            <a:r>
              <a:rPr sz="3600" dirty="0">
                <a:latin typeface="Trebuchet MS"/>
                <a:cs typeface="Trebuchet MS"/>
              </a:rPr>
              <a:t>анда,</a:t>
            </a:r>
            <a:r>
              <a:rPr sz="3600" spc="-155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оны</a:t>
            </a:r>
            <a:r>
              <a:rPr sz="3600" spc="-160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шай</a:t>
            </a:r>
            <a:r>
              <a:rPr sz="3600" spc="-150" dirty="0">
                <a:latin typeface="Trebuchet MS"/>
                <a:cs typeface="Trebuchet MS"/>
              </a:rPr>
              <a:t> </a:t>
            </a:r>
            <a:r>
              <a:rPr sz="3600" spc="-10" dirty="0">
                <a:latin typeface="Trebuchet MS"/>
                <a:cs typeface="Trebuchet MS"/>
              </a:rPr>
              <a:t>пакетіні</a:t>
            </a:r>
            <a:r>
              <a:rPr sz="3600" spc="-10" dirty="0">
                <a:latin typeface="Microsoft Sans Serif"/>
                <a:cs typeface="Microsoft Sans Serif"/>
              </a:rPr>
              <a:t>ң </a:t>
            </a:r>
            <a:r>
              <a:rPr sz="3600" dirty="0">
                <a:latin typeface="Microsoft Sans Serif"/>
                <a:cs typeface="Microsoft Sans Serif"/>
              </a:rPr>
              <a:t>ү</a:t>
            </a:r>
            <a:r>
              <a:rPr sz="3600" dirty="0">
                <a:latin typeface="Trebuchet MS"/>
                <a:cs typeface="Trebuchet MS"/>
              </a:rPr>
              <a:t>стіне</a:t>
            </a:r>
            <a:r>
              <a:rPr sz="3600" spc="-135" dirty="0">
                <a:latin typeface="Trebuchet MS"/>
                <a:cs typeface="Trebuchet MS"/>
              </a:rPr>
              <a:t> </a:t>
            </a:r>
            <a:r>
              <a:rPr sz="3600" spc="-40" dirty="0">
                <a:latin typeface="Microsoft Sans Serif"/>
                <a:cs typeface="Microsoft Sans Serif"/>
              </a:rPr>
              <a:t>құ</a:t>
            </a:r>
            <a:r>
              <a:rPr sz="3600" spc="-40" dirty="0">
                <a:latin typeface="Trebuchet MS"/>
                <a:cs typeface="Trebuchet MS"/>
              </a:rPr>
              <a:t>йы</a:t>
            </a:r>
            <a:r>
              <a:rPr sz="3600" spc="-40" dirty="0">
                <a:latin typeface="Microsoft Sans Serif"/>
                <a:cs typeface="Microsoft Sans Serif"/>
              </a:rPr>
              <a:t>ң</a:t>
            </a:r>
            <a:r>
              <a:rPr sz="3600" spc="-40" dirty="0">
                <a:latin typeface="Trebuchet MS"/>
                <a:cs typeface="Trebuchet MS"/>
              </a:rPr>
              <a:t>ыз.</a:t>
            </a:r>
            <a:r>
              <a:rPr sz="3600" spc="-140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Шайды</a:t>
            </a:r>
            <a:r>
              <a:rPr sz="3600" spc="-140" dirty="0">
                <a:latin typeface="Trebuchet MS"/>
                <a:cs typeface="Trebuchet MS"/>
              </a:rPr>
              <a:t> </a:t>
            </a:r>
            <a:r>
              <a:rPr sz="3600" spc="-35" dirty="0">
                <a:latin typeface="Microsoft Sans Serif"/>
                <a:cs typeface="Microsoft Sans Serif"/>
              </a:rPr>
              <a:t>қ</a:t>
            </a:r>
            <a:r>
              <a:rPr sz="3600" spc="-35" dirty="0">
                <a:latin typeface="Trebuchet MS"/>
                <a:cs typeface="Trebuchet MS"/>
              </a:rPr>
              <a:t>айнату</a:t>
            </a:r>
            <a:r>
              <a:rPr sz="3600" spc="-135" dirty="0">
                <a:latin typeface="Trebuchet MS"/>
                <a:cs typeface="Trebuchet MS"/>
              </a:rPr>
              <a:t> </a:t>
            </a:r>
            <a:r>
              <a:rPr sz="3600" spc="-20" dirty="0">
                <a:latin typeface="Microsoft Sans Serif"/>
                <a:cs typeface="Microsoft Sans Serif"/>
              </a:rPr>
              <a:t>ү</a:t>
            </a:r>
            <a:r>
              <a:rPr sz="3600" spc="-20" dirty="0">
                <a:latin typeface="Trebuchet MS"/>
                <a:cs typeface="Trebuchet MS"/>
              </a:rPr>
              <a:t>шін </a:t>
            </a:r>
            <a:r>
              <a:rPr sz="3600" dirty="0">
                <a:latin typeface="Trebuchet MS"/>
                <a:cs typeface="Trebuchet MS"/>
              </a:rPr>
              <a:t>оны</a:t>
            </a:r>
            <a:r>
              <a:rPr sz="3600" spc="-100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біраз</a:t>
            </a:r>
            <a:r>
              <a:rPr sz="3600" spc="-90" dirty="0">
                <a:latin typeface="Trebuchet MS"/>
                <a:cs typeface="Trebuchet MS"/>
              </a:rPr>
              <a:t> </a:t>
            </a:r>
            <a:r>
              <a:rPr sz="3600" spc="-45" dirty="0">
                <a:latin typeface="Trebuchet MS"/>
                <a:cs typeface="Trebuchet MS"/>
              </a:rPr>
              <a:t>уа</a:t>
            </a:r>
            <a:r>
              <a:rPr sz="3600" spc="-45" dirty="0">
                <a:latin typeface="Microsoft Sans Serif"/>
                <a:cs typeface="Microsoft Sans Serif"/>
              </a:rPr>
              <a:t>қ</a:t>
            </a:r>
            <a:r>
              <a:rPr sz="3600" spc="-45" dirty="0">
                <a:latin typeface="Trebuchet MS"/>
                <a:cs typeface="Trebuchet MS"/>
              </a:rPr>
              <a:t>ыт</a:t>
            </a:r>
            <a:r>
              <a:rPr sz="3600" spc="-95" dirty="0">
                <a:latin typeface="Trebuchet MS"/>
                <a:cs typeface="Trebuchet MS"/>
              </a:rPr>
              <a:t> </a:t>
            </a:r>
            <a:r>
              <a:rPr sz="3600" spc="-10" dirty="0">
                <a:latin typeface="Microsoft Sans Serif"/>
                <a:cs typeface="Microsoft Sans Serif"/>
              </a:rPr>
              <a:t>қ</a:t>
            </a:r>
            <a:r>
              <a:rPr sz="3600" spc="-10" dirty="0">
                <a:latin typeface="Trebuchet MS"/>
                <a:cs typeface="Trebuchet MS"/>
              </a:rPr>
              <a:t>алдыры</a:t>
            </a:r>
            <a:r>
              <a:rPr sz="3600" spc="-10" dirty="0">
                <a:latin typeface="Microsoft Sans Serif"/>
                <a:cs typeface="Microsoft Sans Serif"/>
              </a:rPr>
              <a:t>ң</a:t>
            </a:r>
            <a:r>
              <a:rPr sz="3600" spc="-10" dirty="0">
                <a:latin typeface="Trebuchet MS"/>
                <a:cs typeface="Trebuchet MS"/>
              </a:rPr>
              <a:t>ыз.</a:t>
            </a:r>
            <a:endParaRPr sz="3600">
              <a:latin typeface="Trebuchet MS"/>
              <a:cs typeface="Trebuchet MS"/>
            </a:endParaRPr>
          </a:p>
          <a:p>
            <a:pPr marL="12700" marR="65405">
              <a:lnSpc>
                <a:spcPts val="3890"/>
              </a:lnSpc>
              <a:spcBef>
                <a:spcPts val="25"/>
              </a:spcBef>
            </a:pPr>
            <a:r>
              <a:rPr sz="3600" dirty="0">
                <a:latin typeface="Trebuchet MS"/>
                <a:cs typeface="Trebuchet MS"/>
              </a:rPr>
              <a:t>Бірнеше</a:t>
            </a:r>
            <a:r>
              <a:rPr sz="3600" spc="-80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минуттан</a:t>
            </a:r>
            <a:r>
              <a:rPr sz="3600" spc="-65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кейін</a:t>
            </a:r>
            <a:r>
              <a:rPr sz="3600" spc="-70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шай</a:t>
            </a:r>
            <a:r>
              <a:rPr sz="3600" spc="-65" dirty="0">
                <a:latin typeface="Trebuchet MS"/>
                <a:cs typeface="Trebuchet MS"/>
              </a:rPr>
              <a:t> </a:t>
            </a:r>
            <a:r>
              <a:rPr sz="3600" spc="-10" dirty="0">
                <a:latin typeface="Trebuchet MS"/>
                <a:cs typeface="Trebuchet MS"/>
              </a:rPr>
              <a:t>пакетін </a:t>
            </a:r>
            <a:r>
              <a:rPr sz="3600" dirty="0">
                <a:latin typeface="Trebuchet MS"/>
                <a:cs typeface="Trebuchet MS"/>
              </a:rPr>
              <a:t>алы</a:t>
            </a:r>
            <a:r>
              <a:rPr sz="3600" dirty="0">
                <a:latin typeface="Microsoft Sans Serif"/>
                <a:cs typeface="Microsoft Sans Serif"/>
              </a:rPr>
              <a:t>ң</a:t>
            </a:r>
            <a:r>
              <a:rPr sz="3600" dirty="0">
                <a:latin typeface="Trebuchet MS"/>
                <a:cs typeface="Trebuchet MS"/>
              </a:rPr>
              <a:t>ыз.</a:t>
            </a:r>
            <a:r>
              <a:rPr sz="3600" spc="-145" dirty="0">
                <a:latin typeface="Trebuchet MS"/>
                <a:cs typeface="Trebuchet MS"/>
              </a:rPr>
              <a:t> </a:t>
            </a:r>
            <a:r>
              <a:rPr sz="3600" spc="-50" dirty="0">
                <a:latin typeface="Microsoft Sans Serif"/>
                <a:cs typeface="Microsoft Sans Serif"/>
              </a:rPr>
              <a:t>Қ</a:t>
            </a:r>
            <a:r>
              <a:rPr sz="3600" spc="-50" dirty="0">
                <a:latin typeface="Trebuchet MS"/>
                <a:cs typeface="Trebuchet MS"/>
              </a:rPr>
              <a:t>аласа</a:t>
            </a:r>
            <a:r>
              <a:rPr sz="3600" spc="-50" dirty="0">
                <a:latin typeface="Microsoft Sans Serif"/>
                <a:cs typeface="Microsoft Sans Serif"/>
              </a:rPr>
              <a:t>ң</a:t>
            </a:r>
            <a:r>
              <a:rPr sz="3600" spc="-50" dirty="0">
                <a:latin typeface="Trebuchet MS"/>
                <a:cs typeface="Trebuchet MS"/>
              </a:rPr>
              <a:t>ыз,</a:t>
            </a:r>
            <a:r>
              <a:rPr sz="3600" spc="-140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д</a:t>
            </a:r>
            <a:r>
              <a:rPr sz="3600" dirty="0">
                <a:latin typeface="Microsoft Sans Serif"/>
                <a:cs typeface="Microsoft Sans Serif"/>
              </a:rPr>
              <a:t>ә</a:t>
            </a:r>
            <a:r>
              <a:rPr sz="3600" dirty="0">
                <a:latin typeface="Trebuchet MS"/>
                <a:cs typeface="Trebuchet MS"/>
              </a:rPr>
              <a:t>міне</a:t>
            </a:r>
            <a:r>
              <a:rPr sz="3600" spc="-140" dirty="0">
                <a:latin typeface="Trebuchet MS"/>
                <a:cs typeface="Trebuchet MS"/>
              </a:rPr>
              <a:t> </a:t>
            </a:r>
            <a:r>
              <a:rPr sz="3600" spc="-10" dirty="0">
                <a:latin typeface="Microsoft Sans Serif"/>
                <a:cs typeface="Microsoft Sans Serif"/>
              </a:rPr>
              <a:t>қ</a:t>
            </a:r>
            <a:r>
              <a:rPr sz="3600" spc="-10" dirty="0">
                <a:latin typeface="Trebuchet MS"/>
                <a:cs typeface="Trebuchet MS"/>
              </a:rPr>
              <a:t>арай </a:t>
            </a:r>
            <a:r>
              <a:rPr sz="3600" dirty="0">
                <a:latin typeface="Trebuchet MS"/>
                <a:cs typeface="Trebuchet MS"/>
              </a:rPr>
              <a:t>аздап</a:t>
            </a:r>
            <a:r>
              <a:rPr sz="3600" spc="-95" dirty="0">
                <a:latin typeface="Trebuchet MS"/>
                <a:cs typeface="Trebuchet MS"/>
              </a:rPr>
              <a:t> </a:t>
            </a:r>
            <a:r>
              <a:rPr sz="3600" spc="-50" dirty="0">
                <a:latin typeface="Microsoft Sans Serif"/>
                <a:cs typeface="Microsoft Sans Serif"/>
              </a:rPr>
              <a:t>қ</a:t>
            </a:r>
            <a:r>
              <a:rPr sz="3600" spc="-50" dirty="0">
                <a:latin typeface="Trebuchet MS"/>
                <a:cs typeface="Trebuchet MS"/>
              </a:rPr>
              <a:t>ант</a:t>
            </a:r>
            <a:r>
              <a:rPr sz="3600" spc="-100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немесе</a:t>
            </a:r>
            <a:r>
              <a:rPr sz="3600" spc="-95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с</a:t>
            </a:r>
            <a:r>
              <a:rPr sz="3600" dirty="0">
                <a:latin typeface="Microsoft Sans Serif"/>
                <a:cs typeface="Microsoft Sans Serif"/>
              </a:rPr>
              <a:t>ү</a:t>
            </a:r>
            <a:r>
              <a:rPr sz="3600" dirty="0">
                <a:latin typeface="Trebuchet MS"/>
                <a:cs typeface="Trebuchet MS"/>
              </a:rPr>
              <a:t>т</a:t>
            </a:r>
            <a:r>
              <a:rPr sz="3600" spc="-100" dirty="0">
                <a:latin typeface="Trebuchet MS"/>
                <a:cs typeface="Trebuchet MS"/>
              </a:rPr>
              <a:t> </a:t>
            </a:r>
            <a:r>
              <a:rPr sz="3600" spc="-10" dirty="0">
                <a:latin typeface="Microsoft Sans Serif"/>
                <a:cs typeface="Microsoft Sans Serif"/>
              </a:rPr>
              <a:t>қ</a:t>
            </a:r>
            <a:r>
              <a:rPr sz="3600" spc="-10" dirty="0">
                <a:latin typeface="Trebuchet MS"/>
                <a:cs typeface="Trebuchet MS"/>
              </a:rPr>
              <a:t>осу</a:t>
            </a:r>
            <a:r>
              <a:rPr sz="3600" spc="-10" dirty="0">
                <a:latin typeface="Microsoft Sans Serif"/>
                <a:cs typeface="Microsoft Sans Serif"/>
              </a:rPr>
              <a:t>ғ</a:t>
            </a:r>
            <a:r>
              <a:rPr sz="3600" spc="-10" dirty="0">
                <a:latin typeface="Trebuchet MS"/>
                <a:cs typeface="Trebuchet MS"/>
              </a:rPr>
              <a:t>а </a:t>
            </a:r>
            <a:r>
              <a:rPr sz="3600" dirty="0">
                <a:latin typeface="Trebuchet MS"/>
                <a:cs typeface="Trebuchet MS"/>
              </a:rPr>
              <a:t>болады.Міне,</a:t>
            </a:r>
            <a:r>
              <a:rPr sz="3600" spc="-120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болды!</a:t>
            </a:r>
            <a:r>
              <a:rPr sz="3600" spc="-114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Сізде</a:t>
            </a:r>
            <a:r>
              <a:rPr sz="3600" spc="-114" dirty="0">
                <a:latin typeface="Trebuchet MS"/>
                <a:cs typeface="Trebuchet MS"/>
              </a:rPr>
              <a:t> </a:t>
            </a:r>
            <a:r>
              <a:rPr sz="3600" spc="-10" dirty="0">
                <a:latin typeface="Trebuchet MS"/>
                <a:cs typeface="Trebuchet MS"/>
              </a:rPr>
              <a:t>л</a:t>
            </a:r>
            <a:r>
              <a:rPr sz="3600" spc="-10" dirty="0">
                <a:latin typeface="Microsoft Sans Serif"/>
                <a:cs typeface="Microsoft Sans Serif"/>
              </a:rPr>
              <a:t>ә</a:t>
            </a:r>
            <a:r>
              <a:rPr sz="3600" spc="-10" dirty="0">
                <a:latin typeface="Trebuchet MS"/>
                <a:cs typeface="Trebuchet MS"/>
              </a:rPr>
              <a:t>ззат </a:t>
            </a:r>
            <a:r>
              <a:rPr sz="3600" dirty="0">
                <a:latin typeface="Trebuchet MS"/>
                <a:cs typeface="Trebuchet MS"/>
              </a:rPr>
              <a:t>алатын</a:t>
            </a:r>
            <a:r>
              <a:rPr sz="3600" spc="-65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д</a:t>
            </a:r>
            <a:r>
              <a:rPr sz="3600" dirty="0">
                <a:latin typeface="Microsoft Sans Serif"/>
                <a:cs typeface="Microsoft Sans Serif"/>
              </a:rPr>
              <a:t>ә</a:t>
            </a:r>
            <a:r>
              <a:rPr sz="3600" dirty="0">
                <a:latin typeface="Trebuchet MS"/>
                <a:cs typeface="Trebuchet MS"/>
              </a:rPr>
              <a:t>мді</a:t>
            </a:r>
            <a:r>
              <a:rPr sz="3600" spc="-65" dirty="0">
                <a:latin typeface="Trebuchet MS"/>
                <a:cs typeface="Trebuchet MS"/>
              </a:rPr>
              <a:t> </a:t>
            </a:r>
            <a:r>
              <a:rPr sz="3600" dirty="0">
                <a:latin typeface="Trebuchet MS"/>
                <a:cs typeface="Trebuchet MS"/>
              </a:rPr>
              <a:t>шай</a:t>
            </a:r>
            <a:r>
              <a:rPr sz="3600" spc="-60" dirty="0">
                <a:latin typeface="Trebuchet MS"/>
                <a:cs typeface="Trebuchet MS"/>
              </a:rPr>
              <a:t> </a:t>
            </a:r>
            <a:r>
              <a:rPr sz="3600" spc="-20" dirty="0">
                <a:latin typeface="Trebuchet MS"/>
                <a:cs typeface="Trebuchet MS"/>
              </a:rPr>
              <a:t>бар.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374501" y="3180956"/>
            <a:ext cx="7547609" cy="5967730"/>
          </a:xfrm>
          <a:custGeom>
            <a:avLst/>
            <a:gdLst/>
            <a:ahLst/>
            <a:cxnLst/>
            <a:rect l="l" t="t" r="r" b="b"/>
            <a:pathLst>
              <a:path w="7547609" h="5967730">
                <a:moveTo>
                  <a:pt x="7521079" y="5967437"/>
                </a:moveTo>
                <a:lnTo>
                  <a:pt x="26174" y="5967437"/>
                </a:lnTo>
                <a:lnTo>
                  <a:pt x="22453" y="5967171"/>
                </a:lnTo>
                <a:lnTo>
                  <a:pt x="0" y="5941263"/>
                </a:lnTo>
                <a:lnTo>
                  <a:pt x="0" y="26174"/>
                </a:lnTo>
                <a:lnTo>
                  <a:pt x="26174" y="0"/>
                </a:lnTo>
                <a:lnTo>
                  <a:pt x="7521079" y="0"/>
                </a:lnTo>
                <a:lnTo>
                  <a:pt x="7547254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5915088"/>
                </a:lnTo>
                <a:lnTo>
                  <a:pt x="26174" y="5915088"/>
                </a:lnTo>
                <a:lnTo>
                  <a:pt x="52349" y="5941263"/>
                </a:lnTo>
                <a:lnTo>
                  <a:pt x="7547254" y="5941263"/>
                </a:lnTo>
                <a:lnTo>
                  <a:pt x="7546987" y="5944984"/>
                </a:lnTo>
                <a:lnTo>
                  <a:pt x="7524800" y="5967171"/>
                </a:lnTo>
                <a:lnTo>
                  <a:pt x="7521079" y="5967437"/>
                </a:lnTo>
                <a:close/>
              </a:path>
              <a:path w="7547609" h="5967730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7547609" h="5967730">
                <a:moveTo>
                  <a:pt x="7494905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7494905" y="26174"/>
                </a:lnTo>
                <a:lnTo>
                  <a:pt x="7494905" y="52362"/>
                </a:lnTo>
                <a:close/>
              </a:path>
              <a:path w="7547609" h="5967730">
                <a:moveTo>
                  <a:pt x="7494905" y="5941263"/>
                </a:moveTo>
                <a:lnTo>
                  <a:pt x="7494905" y="26174"/>
                </a:lnTo>
                <a:lnTo>
                  <a:pt x="7521079" y="52362"/>
                </a:lnTo>
                <a:lnTo>
                  <a:pt x="7547254" y="52362"/>
                </a:lnTo>
                <a:lnTo>
                  <a:pt x="7547254" y="5915088"/>
                </a:lnTo>
                <a:lnTo>
                  <a:pt x="7521079" y="5915088"/>
                </a:lnTo>
                <a:lnTo>
                  <a:pt x="7494905" y="5941263"/>
                </a:lnTo>
                <a:close/>
              </a:path>
              <a:path w="7547609" h="5967730">
                <a:moveTo>
                  <a:pt x="7547254" y="52362"/>
                </a:moveTo>
                <a:lnTo>
                  <a:pt x="7521079" y="52362"/>
                </a:lnTo>
                <a:lnTo>
                  <a:pt x="7494905" y="26174"/>
                </a:lnTo>
                <a:lnTo>
                  <a:pt x="7547254" y="26174"/>
                </a:lnTo>
                <a:lnTo>
                  <a:pt x="7547254" y="52362"/>
                </a:lnTo>
                <a:close/>
              </a:path>
              <a:path w="7547609" h="5967730">
                <a:moveTo>
                  <a:pt x="52349" y="5941263"/>
                </a:moveTo>
                <a:lnTo>
                  <a:pt x="26174" y="5915088"/>
                </a:lnTo>
                <a:lnTo>
                  <a:pt x="52349" y="5915088"/>
                </a:lnTo>
                <a:lnTo>
                  <a:pt x="52349" y="5941263"/>
                </a:lnTo>
                <a:close/>
              </a:path>
              <a:path w="7547609" h="5967730">
                <a:moveTo>
                  <a:pt x="7494905" y="5941263"/>
                </a:moveTo>
                <a:lnTo>
                  <a:pt x="52349" y="5941263"/>
                </a:lnTo>
                <a:lnTo>
                  <a:pt x="52349" y="5915088"/>
                </a:lnTo>
                <a:lnTo>
                  <a:pt x="7494905" y="5915088"/>
                </a:lnTo>
                <a:lnTo>
                  <a:pt x="7494905" y="5941263"/>
                </a:lnTo>
                <a:close/>
              </a:path>
              <a:path w="7547609" h="5967730">
                <a:moveTo>
                  <a:pt x="7547254" y="5941263"/>
                </a:moveTo>
                <a:lnTo>
                  <a:pt x="7494905" y="5941263"/>
                </a:lnTo>
                <a:lnTo>
                  <a:pt x="7521079" y="5915088"/>
                </a:lnTo>
                <a:lnTo>
                  <a:pt x="7547254" y="5915088"/>
                </a:lnTo>
                <a:lnTo>
                  <a:pt x="7547254" y="5941263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457190" y="3223641"/>
            <a:ext cx="6513195" cy="71183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>
              <a:lnSpc>
                <a:spcPts val="2630"/>
              </a:lnSpc>
              <a:spcBef>
                <a:spcPts val="300"/>
              </a:spcBef>
            </a:pP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Промпт</a:t>
            </a:r>
            <a:r>
              <a:rPr sz="2300" spc="6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=</a:t>
            </a:r>
            <a:r>
              <a:rPr sz="2300" spc="-5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Сізге</a:t>
            </a:r>
            <a:r>
              <a:rPr sz="2300" spc="-4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ү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ш</a:t>
            </a:r>
            <a:r>
              <a:rPr sz="2300" spc="-4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20" dirty="0">
                <a:solidFill>
                  <a:srgbClr val="EC200B"/>
                </a:solidFill>
                <a:latin typeface="Trebuchet MS"/>
                <a:cs typeface="Trebuchet MS"/>
              </a:rPr>
              <a:t>тырна</a:t>
            </a:r>
            <a:r>
              <a:rPr sz="2300" spc="-2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300" spc="-20" dirty="0">
                <a:solidFill>
                  <a:srgbClr val="EC200B"/>
                </a:solidFill>
                <a:latin typeface="Trebuchet MS"/>
                <a:cs typeface="Trebuchet MS"/>
              </a:rPr>
              <a:t>шамен</a:t>
            </a:r>
            <a:r>
              <a:rPr sz="2300" spc="-4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б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ө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лінген</a:t>
            </a:r>
            <a:r>
              <a:rPr sz="2300" spc="-5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м</a:t>
            </a:r>
            <a:r>
              <a:rPr sz="23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ә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тін беріледі.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457190" y="4268216"/>
            <a:ext cx="6306820" cy="69596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 marR="5080">
              <a:lnSpc>
                <a:spcPts val="2510"/>
              </a:lnSpc>
              <a:spcBef>
                <a:spcPts val="395"/>
              </a:spcBef>
            </a:pP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Онда</a:t>
            </a:r>
            <a:r>
              <a:rPr sz="2300" spc="-5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20" dirty="0">
                <a:solidFill>
                  <a:srgbClr val="EC200B"/>
                </a:solidFill>
                <a:latin typeface="Trebuchet MS"/>
                <a:cs typeface="Trebuchet MS"/>
              </a:rPr>
              <a:t>н</a:t>
            </a:r>
            <a:r>
              <a:rPr sz="2300" spc="-20" dirty="0">
                <a:solidFill>
                  <a:srgbClr val="EC200B"/>
                </a:solidFill>
                <a:latin typeface="Microsoft Sans Serif"/>
                <a:cs typeface="Microsoft Sans Serif"/>
              </a:rPr>
              <a:t>ұ</a:t>
            </a:r>
            <a:r>
              <a:rPr sz="2300" spc="-20" dirty="0">
                <a:solidFill>
                  <a:srgbClr val="EC200B"/>
                </a:solidFill>
                <a:latin typeface="Trebuchet MS"/>
                <a:cs typeface="Trebuchet MS"/>
              </a:rPr>
              <a:t>с</a:t>
            </a:r>
            <a:r>
              <a:rPr sz="2300" spc="-2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300" spc="-20" dirty="0">
                <a:solidFill>
                  <a:srgbClr val="EC200B"/>
                </a:solidFill>
                <a:latin typeface="Trebuchet MS"/>
                <a:cs typeface="Trebuchet MS"/>
              </a:rPr>
              <a:t>аулар</a:t>
            </a:r>
            <a:r>
              <a:rPr sz="2300" spc="-5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тізбегі</a:t>
            </a:r>
            <a:r>
              <a:rPr sz="2300" spc="-5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болса,</a:t>
            </a:r>
            <a:r>
              <a:rPr sz="2300" spc="-5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ол</a:t>
            </a:r>
            <a:r>
              <a:rPr sz="2300" spc="-5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н</a:t>
            </a:r>
            <a:r>
              <a:rPr sz="23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ұ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с</a:t>
            </a:r>
            <a:r>
              <a:rPr sz="23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ауларды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келесі</a:t>
            </a:r>
            <a:r>
              <a:rPr sz="2300" spc="-9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пішімде</a:t>
            </a:r>
            <a:r>
              <a:rPr sz="2300" spc="-9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2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300" spc="-20" dirty="0">
                <a:solidFill>
                  <a:srgbClr val="EC200B"/>
                </a:solidFill>
                <a:latin typeface="Trebuchet MS"/>
                <a:cs typeface="Trebuchet MS"/>
              </a:rPr>
              <a:t>айта</a:t>
            </a:r>
            <a:r>
              <a:rPr sz="2300" spc="-9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жазы</a:t>
            </a:r>
            <a:r>
              <a:rPr sz="23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ң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ыз: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457190" y="5224526"/>
            <a:ext cx="149225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1-</a:t>
            </a:r>
            <a:r>
              <a:rPr sz="2300" spc="-25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300" spc="-25" dirty="0">
                <a:solidFill>
                  <a:srgbClr val="EC200B"/>
                </a:solidFill>
                <a:latin typeface="Trebuchet MS"/>
                <a:cs typeface="Trebuchet MS"/>
              </a:rPr>
              <a:t>адам</a:t>
            </a:r>
            <a:r>
              <a:rPr sz="2300" spc="-13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25" dirty="0">
                <a:solidFill>
                  <a:srgbClr val="EC200B"/>
                </a:solidFill>
                <a:latin typeface="Trebuchet MS"/>
                <a:cs typeface="Trebuchet MS"/>
              </a:rPr>
              <a:t>–…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457190" y="5862066"/>
            <a:ext cx="149225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2-</a:t>
            </a:r>
            <a:r>
              <a:rPr sz="2300" spc="-25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300" spc="-25" dirty="0">
                <a:solidFill>
                  <a:srgbClr val="EC200B"/>
                </a:solidFill>
                <a:latin typeface="Trebuchet MS"/>
                <a:cs typeface="Trebuchet MS"/>
              </a:rPr>
              <a:t>адам</a:t>
            </a:r>
            <a:r>
              <a:rPr sz="2300" spc="-13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25" dirty="0">
                <a:solidFill>
                  <a:srgbClr val="EC200B"/>
                </a:solidFill>
                <a:latin typeface="Trebuchet MS"/>
                <a:cs typeface="Trebuchet MS"/>
              </a:rPr>
              <a:t>–…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457190" y="6499605"/>
            <a:ext cx="24066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-50" dirty="0">
                <a:solidFill>
                  <a:srgbClr val="EC200B"/>
                </a:solidFill>
                <a:latin typeface="Trebuchet MS"/>
                <a:cs typeface="Trebuchet MS"/>
              </a:rPr>
              <a:t>…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457190" y="7137145"/>
            <a:ext cx="158940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іN</a:t>
            </a:r>
            <a:r>
              <a:rPr sz="2300" spc="-7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25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300" spc="-25" dirty="0">
                <a:solidFill>
                  <a:srgbClr val="EC200B"/>
                </a:solidFill>
                <a:latin typeface="Trebuchet MS"/>
                <a:cs typeface="Trebuchet MS"/>
              </a:rPr>
              <a:t>адам</a:t>
            </a:r>
            <a:r>
              <a:rPr sz="2300" spc="-6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20" dirty="0">
                <a:solidFill>
                  <a:srgbClr val="EC200B"/>
                </a:solidFill>
                <a:latin typeface="Trebuchet MS"/>
                <a:cs typeface="Trebuchet MS"/>
              </a:rPr>
              <a:t>-</a:t>
            </a:r>
            <a:r>
              <a:rPr sz="2300" spc="-50" dirty="0">
                <a:solidFill>
                  <a:srgbClr val="EC200B"/>
                </a:solidFill>
                <a:latin typeface="Trebuchet MS"/>
                <a:cs typeface="Trebuchet MS"/>
              </a:rPr>
              <a:t>…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457190" y="7774685"/>
            <a:ext cx="6798945" cy="6959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635"/>
              </a:lnSpc>
              <a:spcBef>
                <a:spcPts val="105"/>
              </a:spcBef>
            </a:pP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Егер</a:t>
            </a:r>
            <a:r>
              <a:rPr sz="2300" spc="-7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м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ә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тінде</a:t>
            </a:r>
            <a:r>
              <a:rPr sz="2300" spc="-6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20" dirty="0">
                <a:solidFill>
                  <a:srgbClr val="EC200B"/>
                </a:solidFill>
                <a:latin typeface="Trebuchet MS"/>
                <a:cs typeface="Trebuchet MS"/>
              </a:rPr>
              <a:t>н</a:t>
            </a:r>
            <a:r>
              <a:rPr sz="2300" spc="-20" dirty="0">
                <a:solidFill>
                  <a:srgbClr val="EC200B"/>
                </a:solidFill>
                <a:latin typeface="Microsoft Sans Serif"/>
                <a:cs typeface="Microsoft Sans Serif"/>
              </a:rPr>
              <a:t>ұ</a:t>
            </a:r>
            <a:r>
              <a:rPr sz="2300" spc="-20" dirty="0">
                <a:solidFill>
                  <a:srgbClr val="EC200B"/>
                </a:solidFill>
                <a:latin typeface="Trebuchet MS"/>
                <a:cs typeface="Trebuchet MS"/>
              </a:rPr>
              <a:t>с</a:t>
            </a:r>
            <a:r>
              <a:rPr sz="2300" spc="-2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300" spc="-20" dirty="0">
                <a:solidFill>
                  <a:srgbClr val="EC200B"/>
                </a:solidFill>
                <a:latin typeface="Trebuchet MS"/>
                <a:cs typeface="Trebuchet MS"/>
              </a:rPr>
              <a:t>аулар</a:t>
            </a:r>
            <a:r>
              <a:rPr sz="2300" spc="-6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тізбегі</a:t>
            </a:r>
            <a:r>
              <a:rPr sz="2300" spc="-6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болмаса,</a:t>
            </a:r>
            <a:r>
              <a:rPr sz="2300" spc="-6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жай</a:t>
            </a:r>
            <a:r>
              <a:rPr sz="2300" spc="-7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20" dirty="0">
                <a:solidFill>
                  <a:srgbClr val="EC200B"/>
                </a:solidFill>
                <a:latin typeface="Microsoft Sans Serif"/>
                <a:cs typeface="Microsoft Sans Serif"/>
              </a:rPr>
              <a:t>ғ</a:t>
            </a:r>
            <a:r>
              <a:rPr sz="2300" spc="-20" dirty="0">
                <a:solidFill>
                  <a:srgbClr val="EC200B"/>
                </a:solidFill>
                <a:latin typeface="Trebuchet MS"/>
                <a:cs typeface="Trebuchet MS"/>
              </a:rPr>
              <a:t>ана</a:t>
            </a:r>
            <a:endParaRPr sz="2300">
              <a:latin typeface="Trebuchet MS"/>
              <a:cs typeface="Trebuchet MS"/>
            </a:endParaRPr>
          </a:p>
          <a:p>
            <a:pPr marL="12700">
              <a:lnSpc>
                <a:spcPts val="2635"/>
              </a:lnSpc>
            </a:pPr>
            <a:r>
              <a:rPr sz="2300" spc="-30" dirty="0">
                <a:solidFill>
                  <a:srgbClr val="EC200B"/>
                </a:solidFill>
                <a:latin typeface="Trebuchet MS"/>
                <a:cs typeface="Trebuchet MS"/>
              </a:rPr>
              <a:t>«</a:t>
            </a:r>
            <a:r>
              <a:rPr sz="2300" spc="-3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300" spc="-30" dirty="0">
                <a:solidFill>
                  <a:srgbClr val="EC200B"/>
                </a:solidFill>
                <a:latin typeface="Trebuchet MS"/>
                <a:cs typeface="Trebuchet MS"/>
              </a:rPr>
              <a:t>адамдар</a:t>
            </a:r>
            <a:r>
              <a:rPr sz="2300" spc="-6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2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300" spc="-20" dirty="0">
                <a:solidFill>
                  <a:srgbClr val="EC200B"/>
                </a:solidFill>
                <a:latin typeface="Trebuchet MS"/>
                <a:cs typeface="Trebuchet MS"/>
              </a:rPr>
              <a:t>арастырылма</a:t>
            </a:r>
            <a:r>
              <a:rPr sz="2300" spc="-20" dirty="0">
                <a:solidFill>
                  <a:srgbClr val="EC200B"/>
                </a:solidFill>
                <a:latin typeface="Microsoft Sans Serif"/>
                <a:cs typeface="Microsoft Sans Serif"/>
              </a:rPr>
              <a:t>ғ</a:t>
            </a:r>
            <a:r>
              <a:rPr sz="2300" spc="-20" dirty="0">
                <a:solidFill>
                  <a:srgbClr val="EC200B"/>
                </a:solidFill>
                <a:latin typeface="Trebuchet MS"/>
                <a:cs typeface="Trebuchet MS"/>
              </a:rPr>
              <a:t>ан»</a:t>
            </a:r>
            <a:r>
              <a:rPr sz="2300" spc="-6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деп</a:t>
            </a:r>
            <a:r>
              <a:rPr sz="2300" spc="-6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жазы</a:t>
            </a:r>
            <a:r>
              <a:rPr sz="23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ң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ыз.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457190" y="8730995"/>
            <a:ext cx="145351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""{м</a:t>
            </a:r>
            <a:r>
              <a:rPr sz="23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ә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тін}"""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875"/>
              </a:lnSpc>
              <a:spcBef>
                <a:spcPts val="100"/>
              </a:spcBef>
            </a:pPr>
            <a:r>
              <a:rPr sz="4500" spc="60" dirty="0">
                <a:latin typeface="Arial"/>
                <a:cs typeface="Arial"/>
              </a:rPr>
              <a:t>1-</a:t>
            </a:r>
            <a:r>
              <a:rPr sz="4500" spc="45" dirty="0">
                <a:latin typeface="Arial"/>
                <a:cs typeface="Arial"/>
              </a:rPr>
              <a:t>қағида:</a:t>
            </a:r>
            <a:r>
              <a:rPr sz="4500" spc="170" dirty="0">
                <a:latin typeface="Arial"/>
                <a:cs typeface="Arial"/>
              </a:rPr>
              <a:t> </a:t>
            </a:r>
            <a:r>
              <a:rPr sz="4500" spc="40" dirty="0">
                <a:latin typeface="Arial"/>
                <a:cs typeface="Arial"/>
              </a:rPr>
              <a:t>Тактика</a:t>
            </a:r>
            <a:endParaRPr sz="4500">
              <a:latin typeface="Arial"/>
              <a:cs typeface="Arial"/>
            </a:endParaRPr>
          </a:p>
          <a:p>
            <a:pPr marL="12700">
              <a:lnSpc>
                <a:spcPts val="4875"/>
              </a:lnSpc>
            </a:pPr>
            <a:r>
              <a:rPr sz="4500" spc="60" dirty="0">
                <a:latin typeface="Arial"/>
                <a:cs typeface="Arial"/>
              </a:rPr>
              <a:t>3-</a:t>
            </a:r>
            <a:r>
              <a:rPr sz="4500" spc="55" dirty="0">
                <a:latin typeface="Arial"/>
                <a:cs typeface="Arial"/>
              </a:rPr>
              <a:t>тактика:</a:t>
            </a:r>
            <a:r>
              <a:rPr sz="4500" spc="250" dirty="0">
                <a:latin typeface="Arial"/>
                <a:cs typeface="Arial"/>
              </a:rPr>
              <a:t> </a:t>
            </a:r>
            <a:r>
              <a:rPr sz="4500" dirty="0">
                <a:latin typeface="Arial"/>
                <a:cs typeface="Arial"/>
              </a:rPr>
              <a:t>Шартты</a:t>
            </a:r>
            <a:r>
              <a:rPr sz="4500" spc="250" dirty="0">
                <a:latin typeface="Arial"/>
                <a:cs typeface="Arial"/>
              </a:rPr>
              <a:t> </a:t>
            </a:r>
            <a:r>
              <a:rPr sz="4500" spc="55" dirty="0">
                <a:latin typeface="Arial"/>
                <a:cs typeface="Arial"/>
              </a:rPr>
              <a:t>тестілеу.</a:t>
            </a:r>
            <a:r>
              <a:rPr sz="4500" spc="245" dirty="0">
                <a:latin typeface="Arial"/>
                <a:cs typeface="Arial"/>
              </a:rPr>
              <a:t> </a:t>
            </a:r>
            <a:r>
              <a:rPr sz="4500" spc="60" dirty="0">
                <a:latin typeface="Arial"/>
                <a:cs typeface="Arial"/>
              </a:rPr>
              <a:t>1-</a:t>
            </a:r>
            <a:r>
              <a:rPr sz="4500" spc="40" dirty="0">
                <a:latin typeface="Arial"/>
                <a:cs typeface="Arial"/>
              </a:rPr>
              <a:t>мысал</a:t>
            </a:r>
            <a:endParaRPr sz="45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7250" y="2980690"/>
            <a:ext cx="10425430" cy="627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950" dirty="0">
                <a:latin typeface="Trebuchet MS"/>
                <a:cs typeface="Trebuchet MS"/>
              </a:rPr>
              <a:t>Модельді</a:t>
            </a:r>
            <a:r>
              <a:rPr sz="3950" dirty="0">
                <a:latin typeface="Microsoft Sans Serif"/>
                <a:cs typeface="Microsoft Sans Serif"/>
              </a:rPr>
              <a:t>ң</a:t>
            </a:r>
            <a:r>
              <a:rPr sz="3950" spc="415" dirty="0">
                <a:latin typeface="Microsoft Sans Serif"/>
                <a:cs typeface="Microsoft Sans Serif"/>
              </a:rPr>
              <a:t> </a:t>
            </a:r>
            <a:r>
              <a:rPr sz="3950" spc="45" dirty="0">
                <a:latin typeface="Trebuchet MS"/>
                <a:cs typeface="Trebuchet MS"/>
              </a:rPr>
              <a:t>с</a:t>
            </a:r>
            <a:r>
              <a:rPr sz="3950" spc="45" dirty="0">
                <a:latin typeface="Microsoft Sans Serif"/>
                <a:cs typeface="Microsoft Sans Serif"/>
              </a:rPr>
              <a:t>ұ</a:t>
            </a:r>
            <a:r>
              <a:rPr sz="3950" spc="45" dirty="0">
                <a:latin typeface="Trebuchet MS"/>
                <a:cs typeface="Trebuchet MS"/>
              </a:rPr>
              <a:t>рау</a:t>
            </a:r>
            <a:r>
              <a:rPr sz="3950" spc="45" dirty="0">
                <a:latin typeface="Microsoft Sans Serif"/>
                <a:cs typeface="Microsoft Sans Serif"/>
              </a:rPr>
              <a:t>ғ</a:t>
            </a:r>
            <a:r>
              <a:rPr sz="3950" spc="45" dirty="0">
                <a:latin typeface="Trebuchet MS"/>
                <a:cs typeface="Trebuchet MS"/>
              </a:rPr>
              <a:t>а</a:t>
            </a:r>
            <a:r>
              <a:rPr sz="3950" spc="275" dirty="0">
                <a:latin typeface="Trebuchet MS"/>
                <a:cs typeface="Trebuchet MS"/>
              </a:rPr>
              <a:t> </a:t>
            </a:r>
            <a:r>
              <a:rPr sz="3950" spc="50" dirty="0">
                <a:latin typeface="Trebuchet MS"/>
                <a:cs typeface="Trebuchet MS"/>
              </a:rPr>
              <a:t>жауабы</a:t>
            </a:r>
            <a:r>
              <a:rPr sz="3950" spc="27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келесі</a:t>
            </a:r>
            <a:r>
              <a:rPr sz="3950" spc="280" dirty="0">
                <a:latin typeface="Trebuchet MS"/>
                <a:cs typeface="Trebuchet MS"/>
              </a:rPr>
              <a:t> </a:t>
            </a:r>
            <a:r>
              <a:rPr sz="3950" spc="40" dirty="0">
                <a:latin typeface="Trebuchet MS"/>
                <a:cs typeface="Trebuchet MS"/>
              </a:rPr>
              <a:t>слайдта: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3594" y="318503"/>
            <a:ext cx="4866640" cy="627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950" b="1" spc="-245" dirty="0">
                <a:latin typeface="Verdana"/>
                <a:cs typeface="Verdana"/>
              </a:rPr>
              <a:t>1-</a:t>
            </a:r>
            <a:r>
              <a:rPr sz="3950" b="1" spc="-195" dirty="0">
                <a:latin typeface="Verdana"/>
                <a:cs typeface="Verdana"/>
              </a:rPr>
              <a:t>қағида:</a:t>
            </a:r>
            <a:r>
              <a:rPr sz="3950" b="1" spc="-355" dirty="0">
                <a:latin typeface="Verdana"/>
                <a:cs typeface="Verdana"/>
              </a:rPr>
              <a:t> </a:t>
            </a:r>
            <a:r>
              <a:rPr sz="3950" b="1" spc="-165" dirty="0">
                <a:latin typeface="Verdana"/>
                <a:cs typeface="Verdana"/>
              </a:rPr>
              <a:t>Тактика</a:t>
            </a:r>
            <a:endParaRPr sz="395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9327" y="1408010"/>
            <a:ext cx="1095248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spc="85" dirty="0">
                <a:latin typeface="Arial"/>
                <a:cs typeface="Arial"/>
              </a:rPr>
              <a:t>3-</a:t>
            </a:r>
            <a:r>
              <a:rPr sz="4500" spc="75" dirty="0">
                <a:latin typeface="Arial"/>
                <a:cs typeface="Arial"/>
              </a:rPr>
              <a:t>тактика:</a:t>
            </a:r>
            <a:r>
              <a:rPr sz="4500" spc="204" dirty="0">
                <a:latin typeface="Arial"/>
                <a:cs typeface="Arial"/>
              </a:rPr>
              <a:t> </a:t>
            </a:r>
            <a:r>
              <a:rPr sz="4500" spc="65" dirty="0">
                <a:latin typeface="Arial"/>
                <a:cs typeface="Arial"/>
              </a:rPr>
              <a:t>Шартты</a:t>
            </a:r>
            <a:r>
              <a:rPr sz="4500" spc="210" dirty="0">
                <a:latin typeface="Arial"/>
                <a:cs typeface="Arial"/>
              </a:rPr>
              <a:t> </a:t>
            </a:r>
            <a:r>
              <a:rPr sz="4500" spc="80" dirty="0">
                <a:latin typeface="Arial"/>
                <a:cs typeface="Arial"/>
              </a:rPr>
              <a:t>тестілеу.</a:t>
            </a:r>
            <a:r>
              <a:rPr sz="4500" spc="204" dirty="0">
                <a:latin typeface="Arial"/>
                <a:cs typeface="Arial"/>
              </a:rPr>
              <a:t> </a:t>
            </a:r>
            <a:r>
              <a:rPr sz="4500" spc="85" dirty="0">
                <a:latin typeface="Arial"/>
                <a:cs typeface="Arial"/>
              </a:rPr>
              <a:t>2-</a:t>
            </a:r>
            <a:r>
              <a:rPr sz="4500" spc="60" dirty="0">
                <a:latin typeface="Arial"/>
                <a:cs typeface="Arial"/>
              </a:rPr>
              <a:t>мысал</a:t>
            </a:r>
            <a:endParaRPr sz="4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91984" y="2379929"/>
            <a:ext cx="9239250" cy="7994015"/>
          </a:xfrm>
          <a:custGeom>
            <a:avLst/>
            <a:gdLst/>
            <a:ahLst/>
            <a:cxnLst/>
            <a:rect l="l" t="t" r="r" b="b"/>
            <a:pathLst>
              <a:path w="9239250" h="7994015">
                <a:moveTo>
                  <a:pt x="9212719" y="7993634"/>
                </a:moveTo>
                <a:lnTo>
                  <a:pt x="26174" y="7993634"/>
                </a:lnTo>
                <a:lnTo>
                  <a:pt x="22453" y="7993367"/>
                </a:lnTo>
                <a:lnTo>
                  <a:pt x="0" y="7967459"/>
                </a:lnTo>
                <a:lnTo>
                  <a:pt x="0" y="26174"/>
                </a:lnTo>
                <a:lnTo>
                  <a:pt x="26174" y="0"/>
                </a:lnTo>
                <a:lnTo>
                  <a:pt x="9212719" y="0"/>
                </a:lnTo>
                <a:lnTo>
                  <a:pt x="9238894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7941284"/>
                </a:lnTo>
                <a:lnTo>
                  <a:pt x="26174" y="7941284"/>
                </a:lnTo>
                <a:lnTo>
                  <a:pt x="52349" y="7967459"/>
                </a:lnTo>
                <a:lnTo>
                  <a:pt x="9238894" y="7967459"/>
                </a:lnTo>
                <a:lnTo>
                  <a:pt x="9238627" y="7971180"/>
                </a:lnTo>
                <a:lnTo>
                  <a:pt x="9216440" y="7993367"/>
                </a:lnTo>
                <a:lnTo>
                  <a:pt x="9212719" y="7993634"/>
                </a:lnTo>
                <a:close/>
              </a:path>
              <a:path w="9239250" h="7994015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9239250" h="7994015">
                <a:moveTo>
                  <a:pt x="9186544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9186544" y="26174"/>
                </a:lnTo>
                <a:lnTo>
                  <a:pt x="9186544" y="52362"/>
                </a:lnTo>
                <a:close/>
              </a:path>
              <a:path w="9239250" h="7994015">
                <a:moveTo>
                  <a:pt x="9186544" y="7967459"/>
                </a:moveTo>
                <a:lnTo>
                  <a:pt x="9186544" y="26174"/>
                </a:lnTo>
                <a:lnTo>
                  <a:pt x="9212719" y="52362"/>
                </a:lnTo>
                <a:lnTo>
                  <a:pt x="9238894" y="52362"/>
                </a:lnTo>
                <a:lnTo>
                  <a:pt x="9238894" y="7941284"/>
                </a:lnTo>
                <a:lnTo>
                  <a:pt x="9212719" y="7941284"/>
                </a:lnTo>
                <a:lnTo>
                  <a:pt x="9186544" y="7967459"/>
                </a:lnTo>
                <a:close/>
              </a:path>
              <a:path w="9239250" h="7994015">
                <a:moveTo>
                  <a:pt x="9238894" y="52362"/>
                </a:moveTo>
                <a:lnTo>
                  <a:pt x="9212719" y="52362"/>
                </a:lnTo>
                <a:lnTo>
                  <a:pt x="9186544" y="26174"/>
                </a:lnTo>
                <a:lnTo>
                  <a:pt x="9238894" y="26174"/>
                </a:lnTo>
                <a:lnTo>
                  <a:pt x="9238894" y="52362"/>
                </a:lnTo>
                <a:close/>
              </a:path>
              <a:path w="9239250" h="7994015">
                <a:moveTo>
                  <a:pt x="52349" y="7967459"/>
                </a:moveTo>
                <a:lnTo>
                  <a:pt x="26174" y="7941284"/>
                </a:lnTo>
                <a:lnTo>
                  <a:pt x="52349" y="7941284"/>
                </a:lnTo>
                <a:lnTo>
                  <a:pt x="52349" y="7967459"/>
                </a:lnTo>
                <a:close/>
              </a:path>
              <a:path w="9239250" h="7994015">
                <a:moveTo>
                  <a:pt x="9186544" y="7967459"/>
                </a:moveTo>
                <a:lnTo>
                  <a:pt x="52349" y="7967459"/>
                </a:lnTo>
                <a:lnTo>
                  <a:pt x="52349" y="7941284"/>
                </a:lnTo>
                <a:lnTo>
                  <a:pt x="9186544" y="7941284"/>
                </a:lnTo>
                <a:lnTo>
                  <a:pt x="9186544" y="7967459"/>
                </a:lnTo>
                <a:close/>
              </a:path>
              <a:path w="9239250" h="7994015">
                <a:moveTo>
                  <a:pt x="9238894" y="7967459"/>
                </a:moveTo>
                <a:lnTo>
                  <a:pt x="9186544" y="7967459"/>
                </a:lnTo>
                <a:lnTo>
                  <a:pt x="9212719" y="7941284"/>
                </a:lnTo>
                <a:lnTo>
                  <a:pt x="9238894" y="7941284"/>
                </a:lnTo>
                <a:lnTo>
                  <a:pt x="9238894" y="7967459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текст</a:t>
            </a:r>
            <a:r>
              <a:rPr spc="80" dirty="0"/>
              <a:t> </a:t>
            </a:r>
            <a:r>
              <a:rPr spc="-50" dirty="0"/>
              <a:t>=</a:t>
            </a:r>
          </a:p>
          <a:p>
            <a:pPr marL="12700" marR="295275">
              <a:lnSpc>
                <a:spcPts val="4420"/>
              </a:lnSpc>
              <a:spcBef>
                <a:spcPts val="3850"/>
              </a:spcBef>
            </a:pPr>
            <a:r>
              <a:rPr spc="60" dirty="0"/>
              <a:t>Б</a:t>
            </a:r>
            <a:r>
              <a:rPr spc="60" dirty="0">
                <a:latin typeface="Microsoft Sans Serif"/>
                <a:cs typeface="Microsoft Sans Serif"/>
              </a:rPr>
              <a:t>ү</a:t>
            </a:r>
            <a:r>
              <a:rPr spc="60" dirty="0"/>
              <a:t>гін</a:t>
            </a:r>
            <a:r>
              <a:rPr spc="160" dirty="0"/>
              <a:t> </a:t>
            </a:r>
            <a:r>
              <a:rPr spc="50" dirty="0"/>
              <a:t>к</a:t>
            </a:r>
            <a:r>
              <a:rPr spc="50" dirty="0">
                <a:latin typeface="Microsoft Sans Serif"/>
                <a:cs typeface="Microsoft Sans Serif"/>
              </a:rPr>
              <a:t>ү</a:t>
            </a:r>
            <a:r>
              <a:rPr spc="50" dirty="0"/>
              <a:t>н</a:t>
            </a:r>
            <a:r>
              <a:rPr spc="160" dirty="0"/>
              <a:t> </a:t>
            </a:r>
            <a:r>
              <a:rPr spc="55" dirty="0"/>
              <a:t>н</a:t>
            </a:r>
            <a:r>
              <a:rPr spc="55" dirty="0">
                <a:latin typeface="Microsoft Sans Serif"/>
                <a:cs typeface="Microsoft Sans Serif"/>
              </a:rPr>
              <a:t>ұ</a:t>
            </a:r>
            <a:r>
              <a:rPr spc="55" dirty="0"/>
              <a:t>рын</a:t>
            </a:r>
            <a:r>
              <a:rPr spc="160" dirty="0"/>
              <a:t> </a:t>
            </a:r>
            <a:r>
              <a:rPr spc="50" dirty="0"/>
              <a:t>шашып,</a:t>
            </a:r>
            <a:r>
              <a:rPr spc="160" dirty="0"/>
              <a:t> </a:t>
            </a:r>
            <a:r>
              <a:rPr spc="-10" dirty="0">
                <a:latin typeface="Microsoft Sans Serif"/>
                <a:cs typeface="Microsoft Sans Serif"/>
              </a:rPr>
              <a:t>құ</a:t>
            </a:r>
            <a:r>
              <a:rPr spc="-10" dirty="0"/>
              <a:t>стар </a:t>
            </a:r>
            <a:r>
              <a:rPr spc="55" dirty="0"/>
              <a:t>сайрап</a:t>
            </a:r>
            <a:r>
              <a:rPr spc="195" dirty="0"/>
              <a:t> </a:t>
            </a:r>
            <a:r>
              <a:rPr spc="50" dirty="0"/>
              <a:t>т</a:t>
            </a:r>
            <a:r>
              <a:rPr spc="50" dirty="0">
                <a:latin typeface="Microsoft Sans Serif"/>
                <a:cs typeface="Microsoft Sans Serif"/>
              </a:rPr>
              <a:t>ұ</a:t>
            </a:r>
            <a:r>
              <a:rPr spc="50" dirty="0"/>
              <a:t>р.</a:t>
            </a:r>
            <a:r>
              <a:rPr spc="195" dirty="0"/>
              <a:t> </a:t>
            </a:r>
            <a:r>
              <a:rPr dirty="0"/>
              <a:t>Саяба</a:t>
            </a:r>
            <a:r>
              <a:rPr dirty="0">
                <a:latin typeface="Microsoft Sans Serif"/>
                <a:cs typeface="Microsoft Sans Serif"/>
              </a:rPr>
              <a:t>қ</a:t>
            </a:r>
            <a:r>
              <a:rPr dirty="0"/>
              <a:t>та</a:t>
            </a:r>
            <a:r>
              <a:rPr spc="195" dirty="0"/>
              <a:t> </a:t>
            </a:r>
            <a:r>
              <a:rPr spc="50" dirty="0"/>
              <a:t>серуендеу </a:t>
            </a:r>
            <a:r>
              <a:rPr dirty="0">
                <a:latin typeface="Microsoft Sans Serif"/>
                <a:cs typeface="Microsoft Sans Serif"/>
              </a:rPr>
              <a:t>ү</a:t>
            </a:r>
            <a:r>
              <a:rPr dirty="0"/>
              <a:t>шін</a:t>
            </a:r>
            <a:r>
              <a:rPr spc="215" dirty="0"/>
              <a:t> </a:t>
            </a:r>
            <a:r>
              <a:rPr spc="55" dirty="0"/>
              <a:t>тамаша</a:t>
            </a:r>
            <a:r>
              <a:rPr spc="215" dirty="0"/>
              <a:t> </a:t>
            </a:r>
            <a:r>
              <a:rPr spc="55" dirty="0"/>
              <a:t>к</a:t>
            </a:r>
            <a:r>
              <a:rPr spc="55" dirty="0">
                <a:latin typeface="Microsoft Sans Serif"/>
                <a:cs typeface="Microsoft Sans Serif"/>
              </a:rPr>
              <a:t>ү</a:t>
            </a:r>
            <a:r>
              <a:rPr spc="55" dirty="0"/>
              <a:t>н.</a:t>
            </a:r>
            <a:r>
              <a:rPr spc="215" dirty="0"/>
              <a:t> </a:t>
            </a:r>
            <a:r>
              <a:rPr spc="55" dirty="0"/>
              <a:t>Г</a:t>
            </a:r>
            <a:r>
              <a:rPr spc="55" dirty="0">
                <a:latin typeface="Microsoft Sans Serif"/>
                <a:cs typeface="Microsoft Sans Serif"/>
              </a:rPr>
              <a:t>ү</a:t>
            </a:r>
            <a:r>
              <a:rPr spc="55" dirty="0"/>
              <a:t>лдер</a:t>
            </a:r>
            <a:r>
              <a:rPr spc="215" dirty="0"/>
              <a:t> </a:t>
            </a:r>
            <a:r>
              <a:rPr spc="50" dirty="0"/>
              <a:t>жайнап, </a:t>
            </a:r>
            <a:r>
              <a:rPr dirty="0"/>
              <a:t>а</a:t>
            </a:r>
            <a:r>
              <a:rPr dirty="0">
                <a:latin typeface="Microsoft Sans Serif"/>
                <a:cs typeface="Microsoft Sans Serif"/>
              </a:rPr>
              <a:t>ғ</a:t>
            </a:r>
            <a:r>
              <a:rPr dirty="0"/>
              <a:t>аштар</a:t>
            </a:r>
            <a:r>
              <a:rPr spc="260" dirty="0"/>
              <a:t> </a:t>
            </a:r>
            <a:r>
              <a:rPr spc="60" dirty="0"/>
              <a:t>самал</a:t>
            </a:r>
            <a:r>
              <a:rPr spc="260" dirty="0"/>
              <a:t> </a:t>
            </a:r>
            <a:r>
              <a:rPr spc="60" dirty="0"/>
              <a:t>желмен</a:t>
            </a:r>
            <a:r>
              <a:rPr spc="260" dirty="0"/>
              <a:t> </a:t>
            </a:r>
            <a:r>
              <a:rPr spc="-10" dirty="0"/>
              <a:t>а</a:t>
            </a:r>
            <a:r>
              <a:rPr spc="-10" dirty="0">
                <a:latin typeface="Microsoft Sans Serif"/>
                <a:cs typeface="Microsoft Sans Serif"/>
              </a:rPr>
              <a:t>қ</a:t>
            </a:r>
            <a:r>
              <a:rPr spc="-10" dirty="0"/>
              <a:t>ырын </a:t>
            </a:r>
            <a:r>
              <a:rPr spc="60" dirty="0"/>
              <a:t>тербеледі.</a:t>
            </a:r>
            <a:r>
              <a:rPr spc="185" dirty="0"/>
              <a:t> </a:t>
            </a:r>
            <a:r>
              <a:rPr spc="55" dirty="0"/>
              <a:t>Адамдар</a:t>
            </a:r>
            <a:r>
              <a:rPr spc="180" dirty="0"/>
              <a:t> </a:t>
            </a:r>
            <a:r>
              <a:rPr spc="-10" dirty="0">
                <a:latin typeface="Microsoft Sans Serif"/>
                <a:cs typeface="Microsoft Sans Serif"/>
              </a:rPr>
              <a:t>қ</a:t>
            </a:r>
            <a:r>
              <a:rPr spc="-10" dirty="0"/>
              <a:t>ыдырып, </a:t>
            </a:r>
            <a:r>
              <a:rPr spc="50" dirty="0"/>
              <a:t>тамаша</a:t>
            </a:r>
            <a:r>
              <a:rPr spc="155" dirty="0"/>
              <a:t> </a:t>
            </a:r>
            <a:r>
              <a:rPr spc="50" dirty="0"/>
              <a:t>ауа</a:t>
            </a:r>
            <a:r>
              <a:rPr spc="165" dirty="0"/>
              <a:t> </a:t>
            </a:r>
            <a:r>
              <a:rPr spc="55" dirty="0"/>
              <a:t>райын</a:t>
            </a:r>
            <a:r>
              <a:rPr spc="165" dirty="0"/>
              <a:t> </a:t>
            </a:r>
            <a:r>
              <a:rPr spc="55" dirty="0"/>
              <a:t>тамашалайды.</a:t>
            </a:r>
          </a:p>
          <a:p>
            <a:pPr marL="12700" marR="5080">
              <a:lnSpc>
                <a:spcPts val="4420"/>
              </a:lnSpc>
            </a:pPr>
            <a:r>
              <a:rPr spc="60" dirty="0"/>
              <a:t>Кейбіреулер</a:t>
            </a:r>
            <a:r>
              <a:rPr spc="170" dirty="0"/>
              <a:t> </a:t>
            </a:r>
            <a:r>
              <a:rPr spc="65" dirty="0"/>
              <a:t>пикниктерде,</a:t>
            </a:r>
            <a:r>
              <a:rPr spc="185" dirty="0"/>
              <a:t> </a:t>
            </a:r>
            <a:r>
              <a:rPr spc="-25" dirty="0"/>
              <a:t>ал </a:t>
            </a:r>
            <a:r>
              <a:rPr dirty="0"/>
              <a:t>бас</a:t>
            </a:r>
            <a:r>
              <a:rPr dirty="0">
                <a:latin typeface="Microsoft Sans Serif"/>
                <a:cs typeface="Microsoft Sans Serif"/>
              </a:rPr>
              <a:t>қ</a:t>
            </a:r>
            <a:r>
              <a:rPr dirty="0"/>
              <a:t>алары</a:t>
            </a:r>
            <a:r>
              <a:rPr spc="195" dirty="0"/>
              <a:t> </a:t>
            </a:r>
            <a:r>
              <a:rPr spc="55" dirty="0"/>
              <a:t>ойын</a:t>
            </a:r>
            <a:r>
              <a:rPr spc="210" dirty="0"/>
              <a:t> </a:t>
            </a:r>
            <a:r>
              <a:rPr spc="60" dirty="0"/>
              <a:t>ойнап</a:t>
            </a:r>
            <a:r>
              <a:rPr spc="204" dirty="0"/>
              <a:t> </a:t>
            </a:r>
            <a:r>
              <a:rPr spc="60" dirty="0"/>
              <a:t>немесе</a:t>
            </a:r>
            <a:r>
              <a:rPr spc="210" dirty="0"/>
              <a:t> </a:t>
            </a:r>
            <a:r>
              <a:rPr spc="25" dirty="0"/>
              <a:t>жай </a:t>
            </a:r>
            <a:r>
              <a:rPr dirty="0">
                <a:latin typeface="Microsoft Sans Serif"/>
                <a:cs typeface="Microsoft Sans Serif"/>
              </a:rPr>
              <a:t>ғ</a:t>
            </a:r>
            <a:r>
              <a:rPr dirty="0"/>
              <a:t>ана</a:t>
            </a:r>
            <a:r>
              <a:rPr spc="260" dirty="0"/>
              <a:t> </a:t>
            </a:r>
            <a:r>
              <a:rPr dirty="0"/>
              <a:t>ш</a:t>
            </a:r>
            <a:r>
              <a:rPr dirty="0">
                <a:latin typeface="Microsoft Sans Serif"/>
                <a:cs typeface="Microsoft Sans Serif"/>
              </a:rPr>
              <a:t>ө</a:t>
            </a:r>
            <a:r>
              <a:rPr dirty="0"/>
              <a:t>пте</a:t>
            </a:r>
            <a:r>
              <a:rPr spc="265" dirty="0"/>
              <a:t> </a:t>
            </a:r>
            <a:r>
              <a:rPr spc="60" dirty="0"/>
              <a:t>демалып</a:t>
            </a:r>
            <a:r>
              <a:rPr spc="260" dirty="0"/>
              <a:t> </a:t>
            </a:r>
            <a:r>
              <a:rPr spc="55" dirty="0"/>
              <a:t>жатыр.</a:t>
            </a:r>
            <a:r>
              <a:rPr spc="260" dirty="0"/>
              <a:t> </a:t>
            </a:r>
            <a:r>
              <a:rPr spc="25" dirty="0"/>
              <a:t>Б</a:t>
            </a:r>
            <a:r>
              <a:rPr spc="25" dirty="0">
                <a:latin typeface="Microsoft Sans Serif"/>
                <a:cs typeface="Microsoft Sans Serif"/>
              </a:rPr>
              <a:t>ұ</a:t>
            </a:r>
            <a:r>
              <a:rPr spc="25" dirty="0"/>
              <a:t>л </a:t>
            </a:r>
            <a:r>
              <a:rPr dirty="0"/>
              <a:t>ашы</a:t>
            </a:r>
            <a:r>
              <a:rPr dirty="0">
                <a:latin typeface="Microsoft Sans Serif"/>
                <a:cs typeface="Microsoft Sans Serif"/>
              </a:rPr>
              <a:t>қ</a:t>
            </a:r>
            <a:r>
              <a:rPr spc="229" dirty="0">
                <a:latin typeface="Microsoft Sans Serif"/>
                <a:cs typeface="Microsoft Sans Serif"/>
              </a:rPr>
              <a:t> </a:t>
            </a:r>
            <a:r>
              <a:rPr spc="60" dirty="0"/>
              <a:t>ауада</a:t>
            </a:r>
            <a:r>
              <a:rPr spc="90" dirty="0"/>
              <a:t> </a:t>
            </a:r>
            <a:r>
              <a:rPr dirty="0"/>
              <a:t>уа</a:t>
            </a:r>
            <a:r>
              <a:rPr dirty="0">
                <a:latin typeface="Microsoft Sans Serif"/>
                <a:cs typeface="Microsoft Sans Serif"/>
              </a:rPr>
              <a:t>қ</a:t>
            </a:r>
            <a:r>
              <a:rPr dirty="0"/>
              <a:t>ыт</a:t>
            </a:r>
            <a:r>
              <a:rPr spc="70" dirty="0"/>
              <a:t> </a:t>
            </a:r>
            <a:r>
              <a:rPr spc="60" dirty="0">
                <a:latin typeface="Microsoft Sans Serif"/>
                <a:cs typeface="Microsoft Sans Serif"/>
              </a:rPr>
              <a:t>ө</a:t>
            </a:r>
            <a:r>
              <a:rPr spc="60" dirty="0"/>
              <a:t>ткізуге</a:t>
            </a:r>
            <a:r>
              <a:rPr spc="85" dirty="0"/>
              <a:t> </a:t>
            </a:r>
            <a:r>
              <a:rPr spc="35" dirty="0"/>
              <a:t>ж</a:t>
            </a:r>
            <a:r>
              <a:rPr spc="35" dirty="0">
                <a:latin typeface="Microsoft Sans Serif"/>
                <a:cs typeface="Microsoft Sans Serif"/>
              </a:rPr>
              <a:t>ә</a:t>
            </a:r>
            <a:r>
              <a:rPr spc="35" dirty="0"/>
              <a:t>не </a:t>
            </a:r>
            <a:r>
              <a:rPr dirty="0"/>
              <a:t>таби</a:t>
            </a:r>
            <a:r>
              <a:rPr dirty="0">
                <a:latin typeface="Microsoft Sans Serif"/>
                <a:cs typeface="Microsoft Sans Serif"/>
              </a:rPr>
              <a:t>ғ</a:t>
            </a:r>
            <a:r>
              <a:rPr dirty="0"/>
              <a:t>атты</a:t>
            </a:r>
            <a:r>
              <a:rPr dirty="0">
                <a:latin typeface="Microsoft Sans Serif"/>
                <a:cs typeface="Microsoft Sans Serif"/>
              </a:rPr>
              <a:t>ң</a:t>
            </a:r>
            <a:r>
              <a:rPr spc="535" dirty="0">
                <a:latin typeface="Microsoft Sans Serif"/>
                <a:cs typeface="Microsoft Sans Serif"/>
              </a:rPr>
              <a:t> </a:t>
            </a:r>
            <a:r>
              <a:rPr spc="55" dirty="0"/>
              <a:t>с</a:t>
            </a:r>
            <a:r>
              <a:rPr spc="55" dirty="0">
                <a:latin typeface="Microsoft Sans Serif"/>
                <a:cs typeface="Microsoft Sans Serif"/>
              </a:rPr>
              <a:t>ұ</a:t>
            </a:r>
            <a:r>
              <a:rPr spc="55" dirty="0"/>
              <a:t>лулы</a:t>
            </a:r>
            <a:r>
              <a:rPr spc="55" dirty="0">
                <a:latin typeface="Microsoft Sans Serif"/>
                <a:cs typeface="Microsoft Sans Serif"/>
              </a:rPr>
              <a:t>ғ</a:t>
            </a:r>
            <a:r>
              <a:rPr spc="55" dirty="0"/>
              <a:t>ын</a:t>
            </a:r>
            <a:r>
              <a:rPr spc="390" dirty="0"/>
              <a:t> </a:t>
            </a:r>
            <a:r>
              <a:rPr spc="35" dirty="0"/>
              <a:t>ба</a:t>
            </a:r>
            <a:r>
              <a:rPr spc="35" dirty="0">
                <a:latin typeface="Microsoft Sans Serif"/>
                <a:cs typeface="Microsoft Sans Serif"/>
              </a:rPr>
              <a:t>ғ</a:t>
            </a:r>
            <a:r>
              <a:rPr spc="35" dirty="0"/>
              <a:t>алау</a:t>
            </a:r>
            <a:r>
              <a:rPr spc="35" dirty="0">
                <a:latin typeface="Microsoft Sans Serif"/>
                <a:cs typeface="Microsoft Sans Serif"/>
              </a:rPr>
              <a:t>ғ</a:t>
            </a:r>
            <a:r>
              <a:rPr spc="35" dirty="0"/>
              <a:t>а </a:t>
            </a:r>
            <a:r>
              <a:rPr spc="50" dirty="0"/>
              <a:t>тамаша</a:t>
            </a:r>
            <a:r>
              <a:rPr spc="180" dirty="0"/>
              <a:t> </a:t>
            </a:r>
            <a:r>
              <a:rPr spc="35" dirty="0"/>
              <a:t>к</a:t>
            </a:r>
            <a:r>
              <a:rPr spc="35" dirty="0">
                <a:latin typeface="Microsoft Sans Serif"/>
                <a:cs typeface="Microsoft Sans Serif"/>
              </a:rPr>
              <a:t>ү</a:t>
            </a:r>
            <a:r>
              <a:rPr spc="35" dirty="0"/>
              <a:t>н.</a:t>
            </a:r>
          </a:p>
        </p:txBody>
      </p:sp>
      <p:sp>
        <p:nvSpPr>
          <p:cNvPr id="6" name="object 6"/>
          <p:cNvSpPr/>
          <p:nvPr/>
        </p:nvSpPr>
        <p:spPr>
          <a:xfrm>
            <a:off x="11237582" y="2420823"/>
            <a:ext cx="7547609" cy="7813675"/>
          </a:xfrm>
          <a:custGeom>
            <a:avLst/>
            <a:gdLst/>
            <a:ahLst/>
            <a:cxnLst/>
            <a:rect l="l" t="t" r="r" b="b"/>
            <a:pathLst>
              <a:path w="7547609" h="7813675">
                <a:moveTo>
                  <a:pt x="7521079" y="7813459"/>
                </a:moveTo>
                <a:lnTo>
                  <a:pt x="26174" y="7813459"/>
                </a:lnTo>
                <a:lnTo>
                  <a:pt x="22453" y="7813192"/>
                </a:lnTo>
                <a:lnTo>
                  <a:pt x="0" y="7787284"/>
                </a:lnTo>
                <a:lnTo>
                  <a:pt x="0" y="26174"/>
                </a:lnTo>
                <a:lnTo>
                  <a:pt x="26174" y="0"/>
                </a:lnTo>
                <a:lnTo>
                  <a:pt x="7521079" y="0"/>
                </a:lnTo>
                <a:lnTo>
                  <a:pt x="7547254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7761097"/>
                </a:lnTo>
                <a:lnTo>
                  <a:pt x="26174" y="7761097"/>
                </a:lnTo>
                <a:lnTo>
                  <a:pt x="52349" y="7787284"/>
                </a:lnTo>
                <a:lnTo>
                  <a:pt x="7547254" y="7787284"/>
                </a:lnTo>
                <a:lnTo>
                  <a:pt x="7546987" y="7791005"/>
                </a:lnTo>
                <a:lnTo>
                  <a:pt x="7524800" y="7813192"/>
                </a:lnTo>
                <a:lnTo>
                  <a:pt x="7521079" y="7813459"/>
                </a:lnTo>
                <a:close/>
              </a:path>
              <a:path w="7547609" h="7813675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7547609" h="7813675">
                <a:moveTo>
                  <a:pt x="7494905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7494905" y="26174"/>
                </a:lnTo>
                <a:lnTo>
                  <a:pt x="7494905" y="52362"/>
                </a:lnTo>
                <a:close/>
              </a:path>
              <a:path w="7547609" h="7813675">
                <a:moveTo>
                  <a:pt x="7494905" y="7787284"/>
                </a:moveTo>
                <a:lnTo>
                  <a:pt x="7494905" y="26174"/>
                </a:lnTo>
                <a:lnTo>
                  <a:pt x="7521079" y="52362"/>
                </a:lnTo>
                <a:lnTo>
                  <a:pt x="7547254" y="52362"/>
                </a:lnTo>
                <a:lnTo>
                  <a:pt x="7547254" y="7761097"/>
                </a:lnTo>
                <a:lnTo>
                  <a:pt x="7521079" y="7761097"/>
                </a:lnTo>
                <a:lnTo>
                  <a:pt x="7494905" y="7787284"/>
                </a:lnTo>
                <a:close/>
              </a:path>
              <a:path w="7547609" h="7813675">
                <a:moveTo>
                  <a:pt x="7547254" y="52362"/>
                </a:moveTo>
                <a:lnTo>
                  <a:pt x="7521079" y="52362"/>
                </a:lnTo>
                <a:lnTo>
                  <a:pt x="7494905" y="26174"/>
                </a:lnTo>
                <a:lnTo>
                  <a:pt x="7547254" y="26174"/>
                </a:lnTo>
                <a:lnTo>
                  <a:pt x="7547254" y="52362"/>
                </a:lnTo>
                <a:close/>
              </a:path>
              <a:path w="7547609" h="7813675">
                <a:moveTo>
                  <a:pt x="52349" y="7787284"/>
                </a:moveTo>
                <a:lnTo>
                  <a:pt x="26174" y="7761097"/>
                </a:lnTo>
                <a:lnTo>
                  <a:pt x="52349" y="7761097"/>
                </a:lnTo>
                <a:lnTo>
                  <a:pt x="52349" y="7787284"/>
                </a:lnTo>
                <a:close/>
              </a:path>
              <a:path w="7547609" h="7813675">
                <a:moveTo>
                  <a:pt x="7494905" y="7787284"/>
                </a:moveTo>
                <a:lnTo>
                  <a:pt x="52349" y="7787284"/>
                </a:lnTo>
                <a:lnTo>
                  <a:pt x="52349" y="7761097"/>
                </a:lnTo>
                <a:lnTo>
                  <a:pt x="7494905" y="7761097"/>
                </a:lnTo>
                <a:lnTo>
                  <a:pt x="7494905" y="7787284"/>
                </a:lnTo>
                <a:close/>
              </a:path>
              <a:path w="7547609" h="7813675">
                <a:moveTo>
                  <a:pt x="7547254" y="7787284"/>
                </a:moveTo>
                <a:lnTo>
                  <a:pt x="7494905" y="7787284"/>
                </a:lnTo>
                <a:lnTo>
                  <a:pt x="7521079" y="7761097"/>
                </a:lnTo>
                <a:lnTo>
                  <a:pt x="7547254" y="7761097"/>
                </a:lnTo>
                <a:lnTo>
                  <a:pt x="7547254" y="7787284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320271" y="2487637"/>
            <a:ext cx="4598670" cy="69596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 marR="5080">
              <a:lnSpc>
                <a:spcPts val="2510"/>
              </a:lnSpc>
              <a:spcBef>
                <a:spcPts val="395"/>
              </a:spcBef>
            </a:pP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Промпт</a:t>
            </a:r>
            <a:r>
              <a:rPr sz="2300" spc="16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=</a:t>
            </a:r>
            <a:r>
              <a:rPr sz="2300" spc="27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Сізге</a:t>
            </a:r>
            <a:r>
              <a:rPr sz="2300" spc="18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ү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ш</a:t>
            </a:r>
            <a:r>
              <a:rPr sz="2300" spc="18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тырна</a:t>
            </a:r>
            <a:r>
              <a:rPr sz="23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шамен </a:t>
            </a:r>
            <a:r>
              <a:rPr sz="2300" spc="45" dirty="0">
                <a:solidFill>
                  <a:srgbClr val="EC200B"/>
                </a:solidFill>
                <a:latin typeface="Trebuchet MS"/>
                <a:cs typeface="Trebuchet MS"/>
              </a:rPr>
              <a:t>б</a:t>
            </a:r>
            <a:r>
              <a:rPr sz="2300" spc="45" dirty="0">
                <a:solidFill>
                  <a:srgbClr val="EC200B"/>
                </a:solidFill>
                <a:latin typeface="Microsoft Sans Serif"/>
                <a:cs typeface="Microsoft Sans Serif"/>
              </a:rPr>
              <a:t>ө</a:t>
            </a:r>
            <a:r>
              <a:rPr sz="2300" spc="45" dirty="0">
                <a:solidFill>
                  <a:srgbClr val="EC200B"/>
                </a:solidFill>
                <a:latin typeface="Trebuchet MS"/>
                <a:cs typeface="Trebuchet MS"/>
              </a:rPr>
              <a:t>лінген</a:t>
            </a:r>
            <a:r>
              <a:rPr sz="2300" spc="24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м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ә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тін</a:t>
            </a:r>
            <a:r>
              <a:rPr sz="2300" spc="25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35" dirty="0">
                <a:solidFill>
                  <a:srgbClr val="EC200B"/>
                </a:solidFill>
                <a:latin typeface="Trebuchet MS"/>
                <a:cs typeface="Trebuchet MS"/>
              </a:rPr>
              <a:t>беріледі.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320271" y="3626828"/>
            <a:ext cx="4933950" cy="101473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 marR="5080">
              <a:lnSpc>
                <a:spcPts val="2510"/>
              </a:lnSpc>
              <a:spcBef>
                <a:spcPts val="395"/>
              </a:spcBef>
            </a:pP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Онда</a:t>
            </a:r>
            <a:r>
              <a:rPr sz="2300" spc="30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н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ұ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с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аулар</a:t>
            </a:r>
            <a:r>
              <a:rPr sz="2300" spc="30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45" dirty="0">
                <a:solidFill>
                  <a:srgbClr val="EC200B"/>
                </a:solidFill>
                <a:latin typeface="Trebuchet MS"/>
                <a:cs typeface="Trebuchet MS"/>
              </a:rPr>
              <a:t>тізбегі</a:t>
            </a:r>
            <a:r>
              <a:rPr sz="2300" spc="30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болса,</a:t>
            </a:r>
            <a:r>
              <a:rPr sz="2300" spc="30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25" dirty="0">
                <a:solidFill>
                  <a:srgbClr val="EC200B"/>
                </a:solidFill>
                <a:latin typeface="Trebuchet MS"/>
                <a:cs typeface="Trebuchet MS"/>
              </a:rPr>
              <a:t>ол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н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ұ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с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ауларды</a:t>
            </a:r>
            <a:r>
              <a:rPr sz="2300" spc="33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келесі</a:t>
            </a:r>
            <a:r>
              <a:rPr sz="2300" spc="34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45" dirty="0">
                <a:solidFill>
                  <a:srgbClr val="EC200B"/>
                </a:solidFill>
                <a:latin typeface="Trebuchet MS"/>
                <a:cs typeface="Trebuchet MS"/>
              </a:rPr>
              <a:t>пішімде</a:t>
            </a:r>
            <a:r>
              <a:rPr sz="2300" spc="34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айта жазы</a:t>
            </a:r>
            <a:r>
              <a:rPr sz="23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ң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ыз: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320271" y="5084788"/>
            <a:ext cx="156654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5" dirty="0">
                <a:solidFill>
                  <a:srgbClr val="EC200B"/>
                </a:solidFill>
                <a:latin typeface="Trebuchet MS"/>
                <a:cs typeface="Trebuchet MS"/>
              </a:rPr>
              <a:t>1-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адам</a:t>
            </a:r>
            <a:r>
              <a:rPr sz="2300" spc="13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25" dirty="0">
                <a:solidFill>
                  <a:srgbClr val="EC200B"/>
                </a:solidFill>
                <a:latin typeface="Trebuchet MS"/>
                <a:cs typeface="Trebuchet MS"/>
              </a:rPr>
              <a:t>–…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320271" y="5905208"/>
            <a:ext cx="156654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5" dirty="0">
                <a:solidFill>
                  <a:srgbClr val="EC200B"/>
                </a:solidFill>
                <a:latin typeface="Trebuchet MS"/>
                <a:cs typeface="Trebuchet MS"/>
              </a:rPr>
              <a:t>2-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адам</a:t>
            </a:r>
            <a:r>
              <a:rPr sz="2300" spc="13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25" dirty="0">
                <a:solidFill>
                  <a:srgbClr val="EC200B"/>
                </a:solidFill>
                <a:latin typeface="Trebuchet MS"/>
                <a:cs typeface="Trebuchet MS"/>
              </a:rPr>
              <a:t>–…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320271" y="6725628"/>
            <a:ext cx="24066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-50" dirty="0">
                <a:solidFill>
                  <a:srgbClr val="EC200B"/>
                </a:solidFill>
                <a:latin typeface="Trebuchet MS"/>
                <a:cs typeface="Trebuchet MS"/>
              </a:rPr>
              <a:t>…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320271" y="7546047"/>
            <a:ext cx="158115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N</a:t>
            </a:r>
            <a:r>
              <a:rPr sz="2300" spc="13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адам</a:t>
            </a:r>
            <a:r>
              <a:rPr sz="2300" spc="13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50" dirty="0">
                <a:solidFill>
                  <a:srgbClr val="EC200B"/>
                </a:solidFill>
                <a:latin typeface="Trebuchet MS"/>
                <a:cs typeface="Trebuchet MS"/>
              </a:rPr>
              <a:t>-</a:t>
            </a:r>
            <a:r>
              <a:rPr sz="2300" spc="-50" dirty="0">
                <a:solidFill>
                  <a:srgbClr val="EC200B"/>
                </a:solidFill>
                <a:latin typeface="Trebuchet MS"/>
                <a:cs typeface="Trebuchet MS"/>
              </a:rPr>
              <a:t>…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320271" y="8366467"/>
            <a:ext cx="4737735" cy="101473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 marR="5080">
              <a:lnSpc>
                <a:spcPts val="2510"/>
              </a:lnSpc>
              <a:spcBef>
                <a:spcPts val="395"/>
              </a:spcBef>
            </a:pP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Егер</a:t>
            </a:r>
            <a:r>
              <a:rPr sz="2300" spc="254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45" dirty="0">
                <a:solidFill>
                  <a:srgbClr val="EC200B"/>
                </a:solidFill>
                <a:latin typeface="Trebuchet MS"/>
                <a:cs typeface="Trebuchet MS"/>
              </a:rPr>
              <a:t>м</a:t>
            </a:r>
            <a:r>
              <a:rPr sz="2300" spc="45" dirty="0">
                <a:solidFill>
                  <a:srgbClr val="EC200B"/>
                </a:solidFill>
                <a:latin typeface="Microsoft Sans Serif"/>
                <a:cs typeface="Microsoft Sans Serif"/>
              </a:rPr>
              <a:t>ә</a:t>
            </a:r>
            <a:r>
              <a:rPr sz="2300" spc="45" dirty="0">
                <a:solidFill>
                  <a:srgbClr val="EC200B"/>
                </a:solidFill>
                <a:latin typeface="Trebuchet MS"/>
                <a:cs typeface="Trebuchet MS"/>
              </a:rPr>
              <a:t>тінде</a:t>
            </a:r>
            <a:r>
              <a:rPr sz="2300" spc="26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н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ұ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с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аулар</a:t>
            </a:r>
            <a:r>
              <a:rPr sz="2300" spc="254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35" dirty="0">
                <a:solidFill>
                  <a:srgbClr val="EC200B"/>
                </a:solidFill>
                <a:latin typeface="Trebuchet MS"/>
                <a:cs typeface="Trebuchet MS"/>
              </a:rPr>
              <a:t>тізбегі </a:t>
            </a:r>
            <a:r>
              <a:rPr sz="2300" spc="45" dirty="0">
                <a:solidFill>
                  <a:srgbClr val="EC200B"/>
                </a:solidFill>
                <a:latin typeface="Trebuchet MS"/>
                <a:cs typeface="Trebuchet MS"/>
              </a:rPr>
              <a:t>болмаса,</a:t>
            </a:r>
            <a:r>
              <a:rPr sz="2300" spc="22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жай</a:t>
            </a:r>
            <a:r>
              <a:rPr sz="2300" spc="21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ғ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ана</a:t>
            </a:r>
            <a:r>
              <a:rPr sz="2300" spc="21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«</a:t>
            </a:r>
            <a:r>
              <a:rPr sz="23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адамдар 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арастырылма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ғ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ан»</a:t>
            </a:r>
            <a:r>
              <a:rPr sz="2300" spc="47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деп</a:t>
            </a:r>
            <a:r>
              <a:rPr sz="2300" spc="47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жазы</a:t>
            </a:r>
            <a:r>
              <a:rPr sz="23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ң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ыз.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320271" y="9824428"/>
            <a:ext cx="154432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""{м</a:t>
            </a:r>
            <a:r>
              <a:rPr sz="23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ә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тін}"""</a:t>
            </a:r>
            <a:endParaRPr sz="2300">
              <a:latin typeface="Trebuchet MS"/>
              <a:cs typeface="Trebuchet MS"/>
            </a:endParaRPr>
          </a:p>
        </p:txBody>
      </p:sp>
      <p:pic>
        <p:nvPicPr>
          <p:cNvPr id="15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06556" y="10215371"/>
            <a:ext cx="4241292" cy="891540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7309104" y="10419588"/>
            <a:ext cx="3601720" cy="437515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36830" rIns="0" bIns="0" rtlCol="0">
            <a:spAutoFit/>
          </a:bodyPr>
          <a:lstStyle/>
          <a:p>
            <a:pPr marL="46990">
              <a:lnSpc>
                <a:spcPct val="100000"/>
              </a:lnSpc>
              <a:spcBef>
                <a:spcPts val="290"/>
              </a:spcBef>
            </a:pPr>
            <a:r>
              <a:rPr sz="2600" spc="-75" dirty="0">
                <a:latin typeface="Verdana"/>
                <a:cs typeface="Verdana"/>
              </a:rPr>
              <a:t>Модельдің</a:t>
            </a:r>
            <a:r>
              <a:rPr sz="2600" spc="-15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жауабы: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289" y="811758"/>
            <a:ext cx="3032125" cy="1091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0" spc="-110" dirty="0">
                <a:latin typeface="Arial"/>
                <a:cs typeface="Arial"/>
              </a:rPr>
              <a:t>Кіріспе</a:t>
            </a:r>
            <a:endParaRPr sz="7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0589" y="2859201"/>
            <a:ext cx="7619365" cy="344233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527050" marR="5080" indent="-502284">
              <a:lnSpc>
                <a:spcPts val="3979"/>
              </a:lnSpc>
              <a:spcBef>
                <a:spcPts val="865"/>
              </a:spcBef>
              <a:buSzPct val="122784"/>
              <a:buChar char="•"/>
              <a:tabLst>
                <a:tab pos="527050" algn="l"/>
              </a:tabLst>
            </a:pPr>
            <a:r>
              <a:rPr sz="3950" dirty="0">
                <a:latin typeface="Trebuchet MS"/>
                <a:cs typeface="Trebuchet MS"/>
              </a:rPr>
              <a:t>Жасанды</a:t>
            </a:r>
            <a:r>
              <a:rPr sz="3950" spc="-10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интеллект</a:t>
            </a:r>
            <a:r>
              <a:rPr sz="3950" spc="-100" dirty="0">
                <a:latin typeface="Trebuchet MS"/>
                <a:cs typeface="Trebuchet MS"/>
              </a:rPr>
              <a:t> </a:t>
            </a:r>
            <a:r>
              <a:rPr sz="3950" spc="-20" dirty="0">
                <a:latin typeface="Trebuchet MS"/>
                <a:cs typeface="Trebuchet MS"/>
              </a:rPr>
              <a:t>(AI) </a:t>
            </a:r>
            <a:r>
              <a:rPr sz="3950" dirty="0">
                <a:latin typeface="Trebuchet MS"/>
                <a:cs typeface="Trebuchet MS"/>
              </a:rPr>
              <a:t>контекстіндегі</a:t>
            </a:r>
            <a:r>
              <a:rPr sz="3950" spc="-9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с</a:t>
            </a:r>
            <a:r>
              <a:rPr sz="3950" dirty="0">
                <a:latin typeface="Microsoft Sans Serif"/>
                <a:cs typeface="Microsoft Sans Serif"/>
              </a:rPr>
              <a:t>ұ</a:t>
            </a:r>
            <a:r>
              <a:rPr sz="3950" dirty="0">
                <a:latin typeface="Trebuchet MS"/>
                <a:cs typeface="Trebuchet MS"/>
              </a:rPr>
              <a:t>рау</a:t>
            </a:r>
            <a:r>
              <a:rPr sz="3950" spc="-90" dirty="0">
                <a:latin typeface="Trebuchet MS"/>
                <a:cs typeface="Trebuchet MS"/>
              </a:rPr>
              <a:t> </a:t>
            </a:r>
            <a:r>
              <a:rPr sz="3950" spc="-35" dirty="0">
                <a:latin typeface="Trebuchet MS"/>
                <a:cs typeface="Trebuchet MS"/>
              </a:rPr>
              <a:t>(ша</a:t>
            </a:r>
            <a:r>
              <a:rPr sz="3950" spc="-35" dirty="0">
                <a:latin typeface="Microsoft Sans Serif"/>
                <a:cs typeface="Microsoft Sans Serif"/>
              </a:rPr>
              <a:t>қ</a:t>
            </a:r>
            <a:r>
              <a:rPr sz="3950" spc="-35" dirty="0">
                <a:latin typeface="Trebuchet MS"/>
                <a:cs typeface="Trebuchet MS"/>
              </a:rPr>
              <a:t>ыру) </a:t>
            </a:r>
            <a:r>
              <a:rPr sz="3950" spc="-10" dirty="0">
                <a:latin typeface="Trebuchet MS"/>
                <a:cs typeface="Trebuchet MS"/>
              </a:rPr>
              <a:t>т</a:t>
            </a:r>
            <a:r>
              <a:rPr sz="3950" spc="-10" dirty="0">
                <a:latin typeface="Microsoft Sans Serif"/>
                <a:cs typeface="Microsoft Sans Serif"/>
              </a:rPr>
              <a:t>ұ</a:t>
            </a:r>
            <a:r>
              <a:rPr sz="3950" spc="-10" dirty="0">
                <a:latin typeface="Trebuchet MS"/>
                <a:cs typeface="Trebuchet MS"/>
              </a:rPr>
              <a:t>жырымдамасы.</a:t>
            </a:r>
            <a:endParaRPr sz="39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30"/>
              </a:spcBef>
              <a:buFont typeface="Trebuchet MS"/>
              <a:buChar char="•"/>
            </a:pPr>
            <a:endParaRPr sz="3950">
              <a:latin typeface="Trebuchet MS"/>
              <a:cs typeface="Trebuchet MS"/>
            </a:endParaRPr>
          </a:p>
          <a:p>
            <a:pPr marL="12700" marR="655320" indent="564515">
              <a:lnSpc>
                <a:spcPct val="100000"/>
              </a:lnSpc>
              <a:buChar char="•"/>
              <a:tabLst>
                <a:tab pos="577215" algn="l"/>
              </a:tabLst>
            </a:pPr>
            <a:r>
              <a:rPr sz="3950" dirty="0">
                <a:latin typeface="Trebuchet MS"/>
                <a:cs typeface="Trebuchet MS"/>
              </a:rPr>
              <a:t>Н</a:t>
            </a:r>
            <a:r>
              <a:rPr sz="3950" dirty="0">
                <a:latin typeface="Microsoft Sans Serif"/>
                <a:cs typeface="Microsoft Sans Serif"/>
              </a:rPr>
              <a:t>ә</a:t>
            </a:r>
            <a:r>
              <a:rPr sz="3950" dirty="0">
                <a:latin typeface="Trebuchet MS"/>
                <a:cs typeface="Trebuchet MS"/>
              </a:rPr>
              <a:t>тижеге</a:t>
            </a:r>
            <a:r>
              <a:rPr sz="3950" spc="-11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с</a:t>
            </a:r>
            <a:r>
              <a:rPr sz="3950" dirty="0">
                <a:latin typeface="Microsoft Sans Serif"/>
                <a:cs typeface="Microsoft Sans Serif"/>
              </a:rPr>
              <a:t>ұ</a:t>
            </a:r>
            <a:r>
              <a:rPr sz="3950" dirty="0">
                <a:latin typeface="Trebuchet MS"/>
                <a:cs typeface="Trebuchet MS"/>
              </a:rPr>
              <a:t>рау</a:t>
            </a:r>
            <a:r>
              <a:rPr sz="3950" spc="-95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сапасыны</a:t>
            </a:r>
            <a:r>
              <a:rPr sz="3950" spc="-10" dirty="0">
                <a:latin typeface="Microsoft Sans Serif"/>
                <a:cs typeface="Microsoft Sans Serif"/>
              </a:rPr>
              <a:t>ң ә</a:t>
            </a:r>
            <a:r>
              <a:rPr sz="3950" spc="-10" dirty="0">
                <a:latin typeface="Trebuchet MS"/>
                <a:cs typeface="Trebuchet MS"/>
              </a:rPr>
              <a:t>сері</a:t>
            </a:r>
            <a:endParaRPr sz="395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43616" y="3134867"/>
              <a:ext cx="8417052" cy="490880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843259" y="3227832"/>
              <a:ext cx="8019288" cy="451103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23594" y="885164"/>
            <a:ext cx="4845685" cy="627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45" dirty="0"/>
              <a:t>1-</a:t>
            </a:r>
            <a:r>
              <a:rPr spc="-195" dirty="0"/>
              <a:t>қағида.</a:t>
            </a:r>
            <a:r>
              <a:rPr spc="-360" dirty="0"/>
              <a:t> </a:t>
            </a:r>
            <a:r>
              <a:rPr spc="-165" dirty="0"/>
              <a:t>Тактика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18692" y="1574453"/>
            <a:ext cx="11285855" cy="5938520"/>
          </a:xfrm>
          <a:prstGeom prst="rect">
            <a:avLst/>
          </a:prstGeom>
        </p:spPr>
        <p:txBody>
          <a:bodyPr vert="horz" wrap="square" lIns="0" tIns="373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940"/>
              </a:spcBef>
            </a:pPr>
            <a:r>
              <a:rPr sz="4500" b="1" spc="75" dirty="0">
                <a:latin typeface="Arial"/>
                <a:cs typeface="Arial"/>
              </a:rPr>
              <a:t>Тактика</a:t>
            </a:r>
            <a:r>
              <a:rPr sz="4500" b="1" spc="225" dirty="0">
                <a:latin typeface="Arial"/>
                <a:cs typeface="Arial"/>
              </a:rPr>
              <a:t> </a:t>
            </a:r>
            <a:r>
              <a:rPr sz="4500" b="1" spc="-50" dirty="0">
                <a:latin typeface="Arial"/>
                <a:cs typeface="Arial"/>
              </a:rPr>
              <a:t>4</a:t>
            </a:r>
            <a:endParaRPr sz="4500">
              <a:latin typeface="Arial"/>
              <a:cs typeface="Arial"/>
            </a:endParaRPr>
          </a:p>
          <a:p>
            <a:pPr marL="514984" marR="20955" indent="-502284">
              <a:lnSpc>
                <a:spcPts val="4490"/>
              </a:lnSpc>
              <a:spcBef>
                <a:spcPts val="4340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sz="3950" b="1" dirty="0">
                <a:latin typeface="Arial"/>
                <a:cs typeface="Arial"/>
              </a:rPr>
              <a:t>Тактика</a:t>
            </a:r>
            <a:r>
              <a:rPr sz="3950" b="1" spc="260" dirty="0">
                <a:latin typeface="Arial"/>
                <a:cs typeface="Arial"/>
              </a:rPr>
              <a:t> </a:t>
            </a:r>
            <a:r>
              <a:rPr sz="3950" b="1" dirty="0">
                <a:latin typeface="Arial"/>
                <a:cs typeface="Arial"/>
              </a:rPr>
              <a:t>4:</a:t>
            </a:r>
            <a:r>
              <a:rPr sz="3950" b="1" spc="75" dirty="0">
                <a:latin typeface="Arial"/>
                <a:cs typeface="Arial"/>
              </a:rPr>
              <a:t> </a:t>
            </a:r>
            <a:r>
              <a:rPr sz="3950" dirty="0">
                <a:latin typeface="Trebuchet MS"/>
                <a:cs typeface="Trebuchet MS"/>
              </a:rPr>
              <a:t>Промпты</a:t>
            </a:r>
            <a:r>
              <a:rPr sz="3950" dirty="0">
                <a:latin typeface="Microsoft Sans Serif"/>
                <a:cs typeface="Microsoft Sans Serif"/>
              </a:rPr>
              <a:t>ң</a:t>
            </a:r>
            <a:r>
              <a:rPr sz="3950" spc="360" dirty="0">
                <a:latin typeface="Microsoft Sans Serif"/>
                <a:cs typeface="Microsoft Sans Serif"/>
              </a:rPr>
              <a:t> </a:t>
            </a:r>
            <a:r>
              <a:rPr sz="3950" dirty="0">
                <a:latin typeface="Trebuchet MS"/>
                <a:cs typeface="Trebuchet MS"/>
              </a:rPr>
              <a:t>бірнеше</a:t>
            </a:r>
            <a:r>
              <a:rPr sz="3950" spc="220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аны</a:t>
            </a:r>
            <a:r>
              <a:rPr sz="3950" spc="-10" dirty="0">
                <a:latin typeface="Microsoft Sans Serif"/>
                <a:cs typeface="Microsoft Sans Serif"/>
              </a:rPr>
              <a:t>қ</a:t>
            </a:r>
            <a:r>
              <a:rPr sz="3950" spc="-10" dirty="0">
                <a:latin typeface="Trebuchet MS"/>
                <a:cs typeface="Trebuchet MS"/>
              </a:rPr>
              <a:t>тамалары </a:t>
            </a:r>
            <a:r>
              <a:rPr sz="3950" spc="-80" dirty="0">
                <a:latin typeface="Trebuchet MS"/>
                <a:cs typeface="Trebuchet MS"/>
              </a:rPr>
              <a:t>(few-</a:t>
            </a:r>
            <a:r>
              <a:rPr sz="3950" spc="-40" dirty="0">
                <a:latin typeface="Trebuchet MS"/>
                <a:cs typeface="Trebuchet MS"/>
              </a:rPr>
              <a:t>shot</a:t>
            </a:r>
            <a:r>
              <a:rPr sz="3950" spc="-235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prompting)</a:t>
            </a:r>
            <a:endParaRPr sz="3950">
              <a:latin typeface="Trebuchet MS"/>
              <a:cs typeface="Trebuchet MS"/>
            </a:endParaRPr>
          </a:p>
          <a:p>
            <a:pPr marL="514984" marR="440055" indent="-502284">
              <a:lnSpc>
                <a:spcPct val="100000"/>
              </a:lnSpc>
              <a:spcBef>
                <a:spcPts val="2945"/>
              </a:spcBef>
              <a:buSzPct val="122784"/>
              <a:buChar char="•"/>
              <a:tabLst>
                <a:tab pos="514984" algn="l"/>
              </a:tabLst>
            </a:pPr>
            <a:r>
              <a:rPr sz="3950" dirty="0">
                <a:latin typeface="Trebuchet MS"/>
                <a:cs typeface="Trebuchet MS"/>
              </a:rPr>
              <a:t>Тапсырманы</a:t>
            </a:r>
            <a:r>
              <a:rPr sz="3950" spc="-14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с</a:t>
            </a:r>
            <a:r>
              <a:rPr sz="3950" dirty="0">
                <a:latin typeface="Microsoft Sans Serif"/>
                <a:cs typeface="Microsoft Sans Serif"/>
              </a:rPr>
              <a:t>ә</a:t>
            </a:r>
            <a:r>
              <a:rPr sz="3950" dirty="0">
                <a:latin typeface="Trebuchet MS"/>
                <a:cs typeface="Trebuchet MS"/>
              </a:rPr>
              <a:t>тті</a:t>
            </a:r>
            <a:r>
              <a:rPr sz="3950" spc="-12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орындауды</a:t>
            </a:r>
            <a:r>
              <a:rPr sz="3950" dirty="0">
                <a:latin typeface="Microsoft Sans Serif"/>
                <a:cs typeface="Microsoft Sans Serif"/>
              </a:rPr>
              <a:t>ң</a:t>
            </a:r>
            <a:r>
              <a:rPr sz="3950" spc="10" dirty="0">
                <a:latin typeface="Microsoft Sans Serif"/>
                <a:cs typeface="Microsoft Sans Serif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мысалдарын келтірі</a:t>
            </a:r>
            <a:r>
              <a:rPr sz="3950" spc="-10" dirty="0">
                <a:latin typeface="Microsoft Sans Serif"/>
                <a:cs typeface="Microsoft Sans Serif"/>
              </a:rPr>
              <a:t>ң</a:t>
            </a:r>
            <a:r>
              <a:rPr sz="3950" spc="-10" dirty="0">
                <a:latin typeface="Trebuchet MS"/>
                <a:cs typeface="Trebuchet MS"/>
              </a:rPr>
              <a:t>із.</a:t>
            </a:r>
            <a:endParaRPr sz="3950">
              <a:latin typeface="Trebuchet MS"/>
              <a:cs typeface="Trebuchet MS"/>
            </a:endParaRPr>
          </a:p>
          <a:p>
            <a:pPr marL="514984" marR="5080" indent="-502284">
              <a:lnSpc>
                <a:spcPct val="100000"/>
              </a:lnSpc>
              <a:spcBef>
                <a:spcPts val="3095"/>
              </a:spcBef>
              <a:buSzPct val="122784"/>
              <a:buChar char="•"/>
              <a:tabLst>
                <a:tab pos="514984" algn="l"/>
              </a:tabLst>
            </a:pPr>
            <a:r>
              <a:rPr sz="3950" dirty="0">
                <a:latin typeface="Trebuchet MS"/>
                <a:cs typeface="Trebuchet MS"/>
              </a:rPr>
              <a:t>Содан</a:t>
            </a:r>
            <a:r>
              <a:rPr sz="3950" spc="30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кейін</a:t>
            </a:r>
            <a:r>
              <a:rPr sz="3950" spc="300" dirty="0">
                <a:latin typeface="Trebuchet MS"/>
                <a:cs typeface="Trebuchet MS"/>
              </a:rPr>
              <a:t> </a:t>
            </a:r>
            <a:r>
              <a:rPr sz="3950" dirty="0">
                <a:latin typeface="Microsoft Sans Serif"/>
                <a:cs typeface="Microsoft Sans Serif"/>
              </a:rPr>
              <a:t>ү</a:t>
            </a:r>
            <a:r>
              <a:rPr sz="3950" dirty="0">
                <a:latin typeface="Trebuchet MS"/>
                <a:cs typeface="Trebuchet MS"/>
              </a:rPr>
              <a:t>лгіден</a:t>
            </a:r>
            <a:r>
              <a:rPr sz="3950" spc="300" dirty="0">
                <a:latin typeface="Trebuchet MS"/>
                <a:cs typeface="Trebuchet MS"/>
              </a:rPr>
              <a:t> </a:t>
            </a:r>
            <a:r>
              <a:rPr sz="3950" spc="45" dirty="0">
                <a:latin typeface="Trebuchet MS"/>
                <a:cs typeface="Trebuchet MS"/>
              </a:rPr>
              <a:t>тапсырманы</a:t>
            </a:r>
            <a:r>
              <a:rPr sz="3950" spc="295" dirty="0">
                <a:latin typeface="Trebuchet MS"/>
                <a:cs typeface="Trebuchet MS"/>
              </a:rPr>
              <a:t> </a:t>
            </a:r>
            <a:r>
              <a:rPr sz="3950" spc="35" dirty="0">
                <a:latin typeface="Trebuchet MS"/>
                <a:cs typeface="Trebuchet MS"/>
              </a:rPr>
              <a:t>орындауды </a:t>
            </a:r>
            <a:r>
              <a:rPr sz="3950" spc="-10" dirty="0">
                <a:latin typeface="Trebuchet MS"/>
                <a:cs typeface="Trebuchet MS"/>
              </a:rPr>
              <a:t>с</a:t>
            </a:r>
            <a:r>
              <a:rPr sz="3950" spc="-10" dirty="0">
                <a:latin typeface="Microsoft Sans Serif"/>
                <a:cs typeface="Microsoft Sans Serif"/>
              </a:rPr>
              <a:t>ұ</a:t>
            </a:r>
            <a:r>
              <a:rPr sz="3950" spc="-10" dirty="0">
                <a:latin typeface="Trebuchet MS"/>
                <a:cs typeface="Trebuchet MS"/>
              </a:rPr>
              <a:t>ра</a:t>
            </a:r>
            <a:r>
              <a:rPr sz="3950" spc="-10" dirty="0">
                <a:latin typeface="Microsoft Sans Serif"/>
                <a:cs typeface="Microsoft Sans Serif"/>
              </a:rPr>
              <a:t>ң</a:t>
            </a:r>
            <a:r>
              <a:rPr sz="3950" spc="-10" dirty="0">
                <a:latin typeface="Trebuchet MS"/>
                <a:cs typeface="Trebuchet MS"/>
              </a:rPr>
              <a:t>ыз.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1164" rIns="0" bIns="0" rtlCol="0">
            <a:spAutoFit/>
          </a:bodyPr>
          <a:lstStyle/>
          <a:p>
            <a:pPr marL="2286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Тактикалық</a:t>
            </a:r>
            <a:r>
              <a:rPr spc="-240" dirty="0"/>
              <a:t> </a:t>
            </a:r>
            <a:r>
              <a:rPr spc="-25" dirty="0"/>
              <a:t>әдістер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51445" y="1885797"/>
            <a:ext cx="506857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b="1" spc="75" dirty="0">
                <a:latin typeface="Arial"/>
                <a:cs typeface="Arial"/>
              </a:rPr>
              <a:t>Тактика</a:t>
            </a:r>
            <a:r>
              <a:rPr sz="4500" b="1" spc="204" dirty="0">
                <a:latin typeface="Arial"/>
                <a:cs typeface="Arial"/>
              </a:rPr>
              <a:t> </a:t>
            </a:r>
            <a:r>
              <a:rPr sz="4500" b="1" dirty="0">
                <a:latin typeface="Arial"/>
                <a:cs typeface="Arial"/>
              </a:rPr>
              <a:t>4.</a:t>
            </a:r>
            <a:r>
              <a:rPr sz="4500" b="1" spc="20" dirty="0">
                <a:latin typeface="Arial"/>
                <a:cs typeface="Arial"/>
              </a:rPr>
              <a:t> </a:t>
            </a:r>
            <a:r>
              <a:rPr sz="4500" b="1" spc="-10" dirty="0">
                <a:latin typeface="Arial"/>
                <a:cs typeface="Arial"/>
              </a:rPr>
              <a:t>Мысал</a:t>
            </a:r>
            <a:endParaRPr sz="4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78090" y="3044139"/>
            <a:ext cx="16282669" cy="5060950"/>
          </a:xfrm>
          <a:custGeom>
            <a:avLst/>
            <a:gdLst/>
            <a:ahLst/>
            <a:cxnLst/>
            <a:rect l="l" t="t" r="r" b="b"/>
            <a:pathLst>
              <a:path w="16282669" h="5060950">
                <a:moveTo>
                  <a:pt x="16256139" y="5060784"/>
                </a:moveTo>
                <a:lnTo>
                  <a:pt x="26174" y="5060784"/>
                </a:lnTo>
                <a:lnTo>
                  <a:pt x="22453" y="5060518"/>
                </a:lnTo>
                <a:lnTo>
                  <a:pt x="0" y="5034597"/>
                </a:lnTo>
                <a:lnTo>
                  <a:pt x="0" y="26174"/>
                </a:lnTo>
                <a:lnTo>
                  <a:pt x="26174" y="0"/>
                </a:lnTo>
                <a:lnTo>
                  <a:pt x="16256139" y="0"/>
                </a:lnTo>
                <a:lnTo>
                  <a:pt x="16282314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5008422"/>
                </a:lnTo>
                <a:lnTo>
                  <a:pt x="26174" y="5008422"/>
                </a:lnTo>
                <a:lnTo>
                  <a:pt x="52349" y="5034597"/>
                </a:lnTo>
                <a:lnTo>
                  <a:pt x="16282314" y="5034597"/>
                </a:lnTo>
                <a:lnTo>
                  <a:pt x="16282047" y="5038331"/>
                </a:lnTo>
                <a:lnTo>
                  <a:pt x="16259860" y="5060518"/>
                </a:lnTo>
                <a:lnTo>
                  <a:pt x="16256139" y="5060784"/>
                </a:lnTo>
                <a:close/>
              </a:path>
              <a:path w="16282669" h="5060950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16282669" h="5060950">
                <a:moveTo>
                  <a:pt x="16229965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16229965" y="26174"/>
                </a:lnTo>
                <a:lnTo>
                  <a:pt x="16229965" y="52362"/>
                </a:lnTo>
                <a:close/>
              </a:path>
              <a:path w="16282669" h="5060950">
                <a:moveTo>
                  <a:pt x="16229965" y="5034597"/>
                </a:moveTo>
                <a:lnTo>
                  <a:pt x="16229965" y="26174"/>
                </a:lnTo>
                <a:lnTo>
                  <a:pt x="16256139" y="52362"/>
                </a:lnTo>
                <a:lnTo>
                  <a:pt x="16282314" y="52362"/>
                </a:lnTo>
                <a:lnTo>
                  <a:pt x="16282314" y="5008422"/>
                </a:lnTo>
                <a:lnTo>
                  <a:pt x="16256139" y="5008422"/>
                </a:lnTo>
                <a:lnTo>
                  <a:pt x="16229965" y="5034597"/>
                </a:lnTo>
                <a:close/>
              </a:path>
              <a:path w="16282669" h="5060950">
                <a:moveTo>
                  <a:pt x="16282314" y="52362"/>
                </a:moveTo>
                <a:lnTo>
                  <a:pt x="16256139" y="52362"/>
                </a:lnTo>
                <a:lnTo>
                  <a:pt x="16229965" y="26174"/>
                </a:lnTo>
                <a:lnTo>
                  <a:pt x="16282314" y="26174"/>
                </a:lnTo>
                <a:lnTo>
                  <a:pt x="16282314" y="52362"/>
                </a:lnTo>
                <a:close/>
              </a:path>
              <a:path w="16282669" h="5060950">
                <a:moveTo>
                  <a:pt x="52349" y="5034597"/>
                </a:moveTo>
                <a:lnTo>
                  <a:pt x="26174" y="5008422"/>
                </a:lnTo>
                <a:lnTo>
                  <a:pt x="52349" y="5008422"/>
                </a:lnTo>
                <a:lnTo>
                  <a:pt x="52349" y="5034597"/>
                </a:lnTo>
                <a:close/>
              </a:path>
              <a:path w="16282669" h="5060950">
                <a:moveTo>
                  <a:pt x="16229965" y="5034597"/>
                </a:moveTo>
                <a:lnTo>
                  <a:pt x="52349" y="5034597"/>
                </a:lnTo>
                <a:lnTo>
                  <a:pt x="52349" y="5008422"/>
                </a:lnTo>
                <a:lnTo>
                  <a:pt x="16229965" y="5008422"/>
                </a:lnTo>
                <a:lnTo>
                  <a:pt x="16229965" y="5034597"/>
                </a:lnTo>
                <a:close/>
              </a:path>
              <a:path w="16282669" h="5060950">
                <a:moveTo>
                  <a:pt x="16282314" y="5034597"/>
                </a:moveTo>
                <a:lnTo>
                  <a:pt x="16229965" y="5034597"/>
                </a:lnTo>
                <a:lnTo>
                  <a:pt x="16256139" y="5008422"/>
                </a:lnTo>
                <a:lnTo>
                  <a:pt x="16282314" y="5008422"/>
                </a:lnTo>
                <a:lnTo>
                  <a:pt x="16282314" y="5034597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59510" y="3098254"/>
            <a:ext cx="11420475" cy="4933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Промпт</a:t>
            </a:r>
            <a:r>
              <a:rPr sz="2300" spc="17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50" dirty="0">
                <a:solidFill>
                  <a:srgbClr val="EC200B"/>
                </a:solidFill>
                <a:latin typeface="Trebuchet MS"/>
                <a:cs typeface="Trebuchet MS"/>
              </a:rPr>
              <a:t>=</a:t>
            </a:r>
            <a:endParaRPr sz="2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Сізді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ң</a:t>
            </a:r>
            <a:r>
              <a:rPr sz="2300" spc="305" dirty="0">
                <a:solidFill>
                  <a:srgbClr val="EC200B"/>
                </a:solidFill>
                <a:latin typeface="Microsoft Sans Serif"/>
                <a:cs typeface="Microsoft Sans Serif"/>
              </a:rPr>
              <a:t> </a:t>
            </a:r>
            <a:r>
              <a:rPr sz="2300" spc="50" dirty="0">
                <a:solidFill>
                  <a:srgbClr val="EC200B"/>
                </a:solidFill>
                <a:latin typeface="Trebuchet MS"/>
                <a:cs typeface="Trebuchet MS"/>
              </a:rPr>
              <a:t>міндеті</a:t>
            </a:r>
            <a:r>
              <a:rPr sz="2300" spc="50" dirty="0">
                <a:solidFill>
                  <a:srgbClr val="EC200B"/>
                </a:solidFill>
                <a:latin typeface="Microsoft Sans Serif"/>
                <a:cs typeface="Microsoft Sans Serif"/>
              </a:rPr>
              <a:t>ң</a:t>
            </a:r>
            <a:r>
              <a:rPr sz="2300" spc="50" dirty="0">
                <a:solidFill>
                  <a:srgbClr val="EC200B"/>
                </a:solidFill>
                <a:latin typeface="Trebuchet MS"/>
                <a:cs typeface="Trebuchet MS"/>
              </a:rPr>
              <a:t>із</a:t>
            </a:r>
            <a:r>
              <a:rPr sz="2300" spc="229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-</a:t>
            </a:r>
            <a:r>
              <a:rPr sz="2300" spc="22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сол</a:t>
            </a:r>
            <a:r>
              <a:rPr sz="2300" spc="22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55" dirty="0">
                <a:solidFill>
                  <a:srgbClr val="EC200B"/>
                </a:solidFill>
                <a:latin typeface="Trebuchet MS"/>
                <a:cs typeface="Trebuchet MS"/>
              </a:rPr>
              <a:t>стильде</a:t>
            </a:r>
            <a:r>
              <a:rPr sz="2300" spc="22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50" dirty="0">
                <a:solidFill>
                  <a:srgbClr val="EC200B"/>
                </a:solidFill>
                <a:latin typeface="Trebuchet MS"/>
                <a:cs typeface="Trebuchet MS"/>
              </a:rPr>
              <a:t>жауап</a:t>
            </a:r>
            <a:r>
              <a:rPr sz="2300" spc="22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20" dirty="0">
                <a:solidFill>
                  <a:srgbClr val="EC200B"/>
                </a:solidFill>
                <a:latin typeface="Trebuchet MS"/>
                <a:cs typeface="Trebuchet MS"/>
              </a:rPr>
              <a:t>беру</a:t>
            </a: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75"/>
              </a:spcBef>
            </a:pPr>
            <a:endParaRPr sz="2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300" spc="55" dirty="0">
                <a:solidFill>
                  <a:srgbClr val="EC200B"/>
                </a:solidFill>
                <a:latin typeface="Trebuchet MS"/>
                <a:cs typeface="Trebuchet MS"/>
              </a:rPr>
              <a:t>.&lt;бала&gt;:</a:t>
            </a:r>
            <a:r>
              <a:rPr sz="2300" spc="36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Ма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ғ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ан</a:t>
            </a:r>
            <a:r>
              <a:rPr sz="2300" spc="35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шыдамдылы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300" spc="450" dirty="0">
                <a:solidFill>
                  <a:srgbClr val="EC200B"/>
                </a:solidFill>
                <a:latin typeface="Microsoft Sans Serif"/>
                <a:cs typeface="Microsoft Sans Serif"/>
              </a:rPr>
              <a:t> </a:t>
            </a:r>
            <a:r>
              <a:rPr sz="2300" spc="45" dirty="0">
                <a:solidFill>
                  <a:srgbClr val="EC200B"/>
                </a:solidFill>
                <a:latin typeface="Trebuchet MS"/>
                <a:cs typeface="Trebuchet MS"/>
              </a:rPr>
              <a:t>таныт.</a:t>
            </a:r>
            <a:endParaRPr sz="2300">
              <a:latin typeface="Trebuchet MS"/>
              <a:cs typeface="Trebuchet MS"/>
            </a:endParaRPr>
          </a:p>
          <a:p>
            <a:pPr marL="12700" marR="5080">
              <a:lnSpc>
                <a:spcPct val="300000"/>
              </a:lnSpc>
            </a:pPr>
            <a:r>
              <a:rPr sz="2300" spc="55" dirty="0">
                <a:solidFill>
                  <a:srgbClr val="EC200B"/>
                </a:solidFill>
                <a:latin typeface="Trebuchet MS"/>
                <a:cs typeface="Trebuchet MS"/>
              </a:rPr>
              <a:t>&lt;ата&gt;:</a:t>
            </a:r>
            <a:r>
              <a:rPr sz="2300" spc="23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Е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ң</a:t>
            </a:r>
            <a:r>
              <a:rPr sz="2300" spc="315" dirty="0">
                <a:solidFill>
                  <a:srgbClr val="EC200B"/>
                </a:solidFill>
                <a:latin typeface="Microsoft Sans Serif"/>
                <a:cs typeface="Microsoft Sans Serif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тере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ң</a:t>
            </a:r>
            <a:r>
              <a:rPr sz="2300" spc="320" dirty="0">
                <a:solidFill>
                  <a:srgbClr val="EC200B"/>
                </a:solidFill>
                <a:latin typeface="Microsoft Sans Serif"/>
                <a:cs typeface="Microsoft Sans Serif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ал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апты</a:t>
            </a:r>
            <a:r>
              <a:rPr sz="2300" spc="229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50" dirty="0">
                <a:solidFill>
                  <a:srgbClr val="EC200B"/>
                </a:solidFill>
                <a:latin typeface="Trebuchet MS"/>
                <a:cs typeface="Trebuchet MS"/>
              </a:rPr>
              <a:t>кесіп</a:t>
            </a:r>
            <a:r>
              <a:rPr sz="2300" spc="23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55" dirty="0">
                <a:solidFill>
                  <a:srgbClr val="EC200B"/>
                </a:solidFill>
                <a:latin typeface="Microsoft Sans Serif"/>
                <a:cs typeface="Microsoft Sans Serif"/>
              </a:rPr>
              <a:t>ө</a:t>
            </a:r>
            <a:r>
              <a:rPr sz="2300" spc="55" dirty="0">
                <a:solidFill>
                  <a:srgbClr val="EC200B"/>
                </a:solidFill>
                <a:latin typeface="Trebuchet MS"/>
                <a:cs typeface="Trebuchet MS"/>
              </a:rPr>
              <a:t>тетін</a:t>
            </a:r>
            <a:r>
              <a:rPr sz="2300" spc="229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ө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зен</a:t>
            </a:r>
            <a:r>
              <a:rPr sz="2300" spc="229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арапайым</a:t>
            </a:r>
            <a:r>
              <a:rPr sz="2300" spc="23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60" dirty="0">
                <a:solidFill>
                  <a:srgbClr val="EC200B"/>
                </a:solidFill>
                <a:latin typeface="Trebuchet MS"/>
                <a:cs typeface="Trebuchet MS"/>
              </a:rPr>
              <a:t>бастаудан</a:t>
            </a:r>
            <a:r>
              <a:rPr sz="2300" spc="229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50" dirty="0">
                <a:solidFill>
                  <a:srgbClr val="EC200B"/>
                </a:solidFill>
                <a:latin typeface="Trebuchet MS"/>
                <a:cs typeface="Trebuchet MS"/>
              </a:rPr>
              <a:t>а</a:t>
            </a:r>
            <a:r>
              <a:rPr sz="2300" spc="50" dirty="0">
                <a:solidFill>
                  <a:srgbClr val="EC200B"/>
                </a:solidFill>
                <a:latin typeface="Microsoft Sans Serif"/>
                <a:cs typeface="Microsoft Sans Serif"/>
              </a:rPr>
              <a:t>ғ</a:t>
            </a:r>
            <a:r>
              <a:rPr sz="2300" spc="50" dirty="0">
                <a:solidFill>
                  <a:srgbClr val="EC200B"/>
                </a:solidFill>
                <a:latin typeface="Trebuchet MS"/>
                <a:cs typeface="Trebuchet MS"/>
              </a:rPr>
              <a:t>ады;</a:t>
            </a:r>
            <a:r>
              <a:rPr sz="2300" spc="23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е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ң</a:t>
            </a:r>
            <a:r>
              <a:rPr sz="2300" spc="320" dirty="0">
                <a:solidFill>
                  <a:srgbClr val="EC200B"/>
                </a:solidFill>
                <a:latin typeface="Microsoft Sans Serif"/>
                <a:cs typeface="Microsoft Sans Serif"/>
              </a:rPr>
              <a:t> </a:t>
            </a:r>
            <a:r>
              <a:rPr sz="2300" spc="-25" dirty="0">
                <a:solidFill>
                  <a:srgbClr val="EC200B"/>
                </a:solidFill>
                <a:latin typeface="Microsoft Sans Serif"/>
                <a:cs typeface="Microsoft Sans Serif"/>
              </a:rPr>
              <a:t>ұ</a:t>
            </a:r>
            <a:r>
              <a:rPr sz="2300" spc="-25" dirty="0">
                <a:solidFill>
                  <a:srgbClr val="EC200B"/>
                </a:solidFill>
                <a:latin typeface="Trebuchet MS"/>
                <a:cs typeface="Trebuchet MS"/>
              </a:rPr>
              <a:t>лы </a:t>
            </a:r>
            <a:r>
              <a:rPr sz="2300" spc="55" dirty="0">
                <a:solidFill>
                  <a:srgbClr val="EC200B"/>
                </a:solidFill>
                <a:latin typeface="Trebuchet MS"/>
                <a:cs typeface="Trebuchet MS"/>
              </a:rPr>
              <a:t>симфония</a:t>
            </a:r>
            <a:r>
              <a:rPr sz="2300" spc="18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бір</a:t>
            </a:r>
            <a:r>
              <a:rPr sz="2300" spc="18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60" dirty="0">
                <a:solidFill>
                  <a:srgbClr val="EC200B"/>
                </a:solidFill>
                <a:latin typeface="Trebuchet MS"/>
                <a:cs typeface="Trebuchet MS"/>
              </a:rPr>
              <a:t>нотадан</a:t>
            </a:r>
            <a:r>
              <a:rPr sz="2300" spc="18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60" dirty="0">
                <a:solidFill>
                  <a:srgbClr val="EC200B"/>
                </a:solidFill>
                <a:latin typeface="Trebuchet MS"/>
                <a:cs typeface="Trebuchet MS"/>
              </a:rPr>
              <a:t>басталады;</a:t>
            </a:r>
            <a:r>
              <a:rPr sz="2300" spc="19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е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ң</a:t>
            </a:r>
            <a:r>
              <a:rPr sz="2300" spc="275" dirty="0">
                <a:solidFill>
                  <a:srgbClr val="EC200B"/>
                </a:solidFill>
                <a:latin typeface="Microsoft Sans Serif"/>
                <a:cs typeface="Microsoft Sans Serif"/>
              </a:rPr>
              <a:t> </a:t>
            </a:r>
            <a:r>
              <a:rPr sz="2300" spc="50" dirty="0">
                <a:solidFill>
                  <a:srgbClr val="EC200B"/>
                </a:solidFill>
                <a:latin typeface="Trebuchet MS"/>
                <a:cs typeface="Trebuchet MS"/>
              </a:rPr>
              <a:t>к</a:t>
            </a:r>
            <a:r>
              <a:rPr sz="2300" spc="50" dirty="0">
                <a:solidFill>
                  <a:srgbClr val="EC200B"/>
                </a:solidFill>
                <a:latin typeface="Microsoft Sans Serif"/>
                <a:cs typeface="Microsoft Sans Serif"/>
              </a:rPr>
              <a:t>ү</a:t>
            </a:r>
            <a:r>
              <a:rPr sz="2300" spc="50" dirty="0">
                <a:solidFill>
                  <a:srgbClr val="EC200B"/>
                </a:solidFill>
                <a:latin typeface="Trebuchet MS"/>
                <a:cs typeface="Trebuchet MS"/>
              </a:rPr>
              <a:t>рделі</a:t>
            </a:r>
            <a:r>
              <a:rPr sz="2300" spc="19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50" dirty="0">
                <a:solidFill>
                  <a:srgbClr val="EC200B"/>
                </a:solidFill>
                <a:latin typeface="Trebuchet MS"/>
                <a:cs typeface="Trebuchet MS"/>
              </a:rPr>
              <a:t>гобелен</a:t>
            </a:r>
            <a:r>
              <a:rPr sz="2300" spc="18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бір</a:t>
            </a:r>
            <a:r>
              <a:rPr sz="2300" spc="18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50" dirty="0">
                <a:solidFill>
                  <a:srgbClr val="EC200B"/>
                </a:solidFill>
                <a:latin typeface="Trebuchet MS"/>
                <a:cs typeface="Trebuchet MS"/>
              </a:rPr>
              <a:t>жіптен</a:t>
            </a:r>
            <a:r>
              <a:rPr sz="2300" spc="19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50" dirty="0">
                <a:solidFill>
                  <a:srgbClr val="EC200B"/>
                </a:solidFill>
                <a:latin typeface="Trebuchet MS"/>
                <a:cs typeface="Trebuchet MS"/>
              </a:rPr>
              <a:t>басталады.</a:t>
            </a: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80"/>
              </a:spcBef>
            </a:pPr>
            <a:endParaRPr sz="2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300" spc="55" dirty="0">
                <a:solidFill>
                  <a:srgbClr val="EC200B"/>
                </a:solidFill>
                <a:latin typeface="Trebuchet MS"/>
                <a:cs typeface="Trebuchet MS"/>
              </a:rPr>
              <a:t>&lt;бала&gt;:</a:t>
            </a:r>
            <a:r>
              <a:rPr sz="2300" spc="34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Ма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ғ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ан</a:t>
            </a:r>
            <a:r>
              <a:rPr sz="2300" spc="33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табандылы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ққ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а</a:t>
            </a:r>
            <a:r>
              <a:rPr sz="2300" spc="33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45" dirty="0">
                <a:solidFill>
                  <a:srgbClr val="EC200B"/>
                </a:solidFill>
                <a:latin typeface="Microsoft Sans Serif"/>
                <a:cs typeface="Microsoft Sans Serif"/>
              </a:rPr>
              <a:t>ү</a:t>
            </a:r>
            <a:r>
              <a:rPr sz="2300" spc="45" dirty="0">
                <a:solidFill>
                  <a:srgbClr val="EC200B"/>
                </a:solidFill>
                <a:latin typeface="Trebuchet MS"/>
                <a:cs typeface="Trebuchet MS"/>
              </a:rPr>
              <a:t>йретші.</a:t>
            </a:r>
            <a:endParaRPr sz="2300">
              <a:latin typeface="Trebuchet MS"/>
              <a:cs typeface="Trebuchet MS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4880" y="9003792"/>
            <a:ext cx="13024104" cy="1840992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008888" y="8193023"/>
            <a:ext cx="3633470" cy="437515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35560" rIns="0" bIns="0" rtlCol="0">
            <a:spAutoFit/>
          </a:bodyPr>
          <a:lstStyle/>
          <a:p>
            <a:pPr marL="46990">
              <a:lnSpc>
                <a:spcPct val="100000"/>
              </a:lnSpc>
              <a:spcBef>
                <a:spcPts val="280"/>
              </a:spcBef>
            </a:pPr>
            <a:r>
              <a:rPr sz="2600" spc="-65" dirty="0">
                <a:latin typeface="Verdana"/>
                <a:cs typeface="Verdana"/>
              </a:rPr>
              <a:t>Модельдің</a:t>
            </a:r>
            <a:r>
              <a:rPr sz="2600" spc="-9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жауабы: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2621" y="141731"/>
            <a:ext cx="12575540" cy="1747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5650" spc="-165" dirty="0">
                <a:solidFill>
                  <a:srgbClr val="EC200B"/>
                </a:solidFill>
              </a:rPr>
              <a:t>Принцип</a:t>
            </a:r>
            <a:r>
              <a:rPr sz="5650" spc="-500" dirty="0">
                <a:solidFill>
                  <a:srgbClr val="EC200B"/>
                </a:solidFill>
              </a:rPr>
              <a:t> </a:t>
            </a:r>
            <a:r>
              <a:rPr sz="5650" spc="-75" dirty="0">
                <a:solidFill>
                  <a:srgbClr val="EC200B"/>
                </a:solidFill>
              </a:rPr>
              <a:t>2:</a:t>
            </a:r>
            <a:r>
              <a:rPr sz="5650" spc="-520" dirty="0">
                <a:solidFill>
                  <a:srgbClr val="EC200B"/>
                </a:solidFill>
              </a:rPr>
              <a:t> </a:t>
            </a:r>
            <a:r>
              <a:rPr sz="5650" dirty="0"/>
              <a:t>Үлгіге</a:t>
            </a:r>
            <a:r>
              <a:rPr sz="5650" spc="5" dirty="0"/>
              <a:t> </a:t>
            </a:r>
            <a:r>
              <a:rPr sz="5650" spc="-10" dirty="0"/>
              <a:t>«ойлануға» </a:t>
            </a:r>
            <a:r>
              <a:rPr sz="5650" dirty="0"/>
              <a:t>уақыт</a:t>
            </a:r>
            <a:r>
              <a:rPr sz="5650" spc="-135" dirty="0"/>
              <a:t> </a:t>
            </a:r>
            <a:r>
              <a:rPr sz="5650" spc="-10" dirty="0"/>
              <a:t>беріңіз</a:t>
            </a:r>
            <a:endParaRPr sz="5650"/>
          </a:p>
        </p:txBody>
      </p:sp>
      <p:sp>
        <p:nvSpPr>
          <p:cNvPr id="3" name="object 3"/>
          <p:cNvSpPr txBox="1"/>
          <p:nvPr/>
        </p:nvSpPr>
        <p:spPr>
          <a:xfrm>
            <a:off x="1023594" y="2685186"/>
            <a:ext cx="17656810" cy="2972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4984" indent="-502284">
              <a:lnSpc>
                <a:spcPct val="100000"/>
              </a:lnSpc>
              <a:spcBef>
                <a:spcPts val="100"/>
              </a:spcBef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sz="3950" b="1" dirty="0">
                <a:latin typeface="Arial"/>
                <a:cs typeface="Arial"/>
              </a:rPr>
              <a:t>1-тактика</a:t>
            </a:r>
            <a:r>
              <a:rPr sz="3950" dirty="0">
                <a:latin typeface="Microsoft Sans Serif"/>
                <a:cs typeface="Microsoft Sans Serif"/>
              </a:rPr>
              <a:t>:</a:t>
            </a:r>
            <a:r>
              <a:rPr sz="3950" spc="170" dirty="0">
                <a:latin typeface="Microsoft Sans Serif"/>
                <a:cs typeface="Microsoft Sans Serif"/>
              </a:rPr>
              <a:t> </a:t>
            </a:r>
            <a:r>
              <a:rPr sz="3950" dirty="0">
                <a:latin typeface="Microsoft Sans Serif"/>
                <a:cs typeface="Microsoft Sans Serif"/>
              </a:rPr>
              <a:t>Тапсырманы</a:t>
            </a:r>
            <a:r>
              <a:rPr sz="3950" spc="175" dirty="0">
                <a:latin typeface="Microsoft Sans Serif"/>
                <a:cs typeface="Microsoft Sans Serif"/>
              </a:rPr>
              <a:t> </a:t>
            </a:r>
            <a:r>
              <a:rPr sz="3950" dirty="0">
                <a:latin typeface="Microsoft Sans Serif"/>
                <a:cs typeface="Microsoft Sans Serif"/>
              </a:rPr>
              <a:t>орындау</a:t>
            </a:r>
            <a:r>
              <a:rPr sz="3950" spc="180" dirty="0">
                <a:latin typeface="Microsoft Sans Serif"/>
                <a:cs typeface="Microsoft Sans Serif"/>
              </a:rPr>
              <a:t> </a:t>
            </a:r>
            <a:r>
              <a:rPr sz="3950" dirty="0">
                <a:latin typeface="Microsoft Sans Serif"/>
                <a:cs typeface="Microsoft Sans Serif"/>
              </a:rPr>
              <a:t>үшін</a:t>
            </a:r>
            <a:r>
              <a:rPr sz="3950" spc="170" dirty="0">
                <a:latin typeface="Microsoft Sans Serif"/>
                <a:cs typeface="Microsoft Sans Serif"/>
              </a:rPr>
              <a:t> </a:t>
            </a:r>
            <a:r>
              <a:rPr sz="3950" dirty="0">
                <a:latin typeface="Microsoft Sans Serif"/>
                <a:cs typeface="Microsoft Sans Serif"/>
              </a:rPr>
              <a:t>қажетті</a:t>
            </a:r>
            <a:r>
              <a:rPr sz="3950" spc="175" dirty="0">
                <a:latin typeface="Microsoft Sans Serif"/>
                <a:cs typeface="Microsoft Sans Serif"/>
              </a:rPr>
              <a:t> </a:t>
            </a:r>
            <a:r>
              <a:rPr sz="3950" dirty="0">
                <a:latin typeface="Microsoft Sans Serif"/>
                <a:cs typeface="Microsoft Sans Serif"/>
              </a:rPr>
              <a:t>қадамдарды</a:t>
            </a:r>
            <a:r>
              <a:rPr sz="3950" spc="175" dirty="0">
                <a:latin typeface="Microsoft Sans Serif"/>
                <a:cs typeface="Microsoft Sans Serif"/>
              </a:rPr>
              <a:t> </a:t>
            </a:r>
            <a:r>
              <a:rPr sz="3950" spc="-10" dirty="0">
                <a:latin typeface="Microsoft Sans Serif"/>
                <a:cs typeface="Microsoft Sans Serif"/>
              </a:rPr>
              <a:t>көрсетіңіз</a:t>
            </a:r>
            <a:endParaRPr sz="395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425"/>
              </a:spcBef>
              <a:buFont typeface="Trebuchet MS"/>
              <a:buChar char="•"/>
            </a:pPr>
            <a:endParaRPr sz="3950">
              <a:latin typeface="Microsoft Sans Serif"/>
              <a:cs typeface="Microsoft Sans Serif"/>
            </a:endParaRPr>
          </a:p>
          <a:p>
            <a:pPr marL="514984" marR="5080" indent="-502284">
              <a:lnSpc>
                <a:spcPct val="100899"/>
              </a:lnSpc>
              <a:buSzPct val="122784"/>
              <a:buFont typeface="Trebuchet MS"/>
              <a:buChar char="•"/>
              <a:tabLst>
                <a:tab pos="514984" algn="l"/>
              </a:tabLst>
            </a:pPr>
            <a:r>
              <a:rPr sz="3950" b="1" dirty="0">
                <a:latin typeface="Arial"/>
                <a:cs typeface="Arial"/>
              </a:rPr>
              <a:t>2-тактика:</a:t>
            </a:r>
            <a:r>
              <a:rPr sz="3950" b="1" spc="155" dirty="0">
                <a:latin typeface="Arial"/>
                <a:cs typeface="Arial"/>
              </a:rPr>
              <a:t> </a:t>
            </a:r>
            <a:r>
              <a:rPr sz="3950" dirty="0">
                <a:latin typeface="Microsoft Sans Serif"/>
                <a:cs typeface="Microsoft Sans Serif"/>
              </a:rPr>
              <a:t>қорытынды</a:t>
            </a:r>
            <a:r>
              <a:rPr sz="3950" spc="204" dirty="0">
                <a:latin typeface="Microsoft Sans Serif"/>
                <a:cs typeface="Microsoft Sans Serif"/>
              </a:rPr>
              <a:t> </a:t>
            </a:r>
            <a:r>
              <a:rPr sz="3950" dirty="0">
                <a:latin typeface="Microsoft Sans Serif"/>
                <a:cs typeface="Microsoft Sans Serif"/>
              </a:rPr>
              <a:t>жасамас</a:t>
            </a:r>
            <a:r>
              <a:rPr sz="3950" spc="204" dirty="0">
                <a:latin typeface="Microsoft Sans Serif"/>
                <a:cs typeface="Microsoft Sans Serif"/>
              </a:rPr>
              <a:t> </a:t>
            </a:r>
            <a:r>
              <a:rPr sz="3950" dirty="0">
                <a:latin typeface="Microsoft Sans Serif"/>
                <a:cs typeface="Microsoft Sans Serif"/>
              </a:rPr>
              <a:t>бұрын</a:t>
            </a:r>
            <a:r>
              <a:rPr sz="3950" spc="200" dirty="0">
                <a:latin typeface="Microsoft Sans Serif"/>
                <a:cs typeface="Microsoft Sans Serif"/>
              </a:rPr>
              <a:t> </a:t>
            </a:r>
            <a:r>
              <a:rPr sz="3950" dirty="0">
                <a:latin typeface="Microsoft Sans Serif"/>
                <a:cs typeface="Microsoft Sans Serif"/>
              </a:rPr>
              <a:t>модельден</a:t>
            </a:r>
            <a:r>
              <a:rPr sz="3950" spc="200" dirty="0">
                <a:latin typeface="Microsoft Sans Serif"/>
                <a:cs typeface="Microsoft Sans Serif"/>
              </a:rPr>
              <a:t> </a:t>
            </a:r>
            <a:r>
              <a:rPr sz="3950" dirty="0">
                <a:latin typeface="Microsoft Sans Serif"/>
                <a:cs typeface="Microsoft Sans Serif"/>
              </a:rPr>
              <a:t>өз</a:t>
            </a:r>
            <a:r>
              <a:rPr sz="3950" spc="195" dirty="0">
                <a:latin typeface="Microsoft Sans Serif"/>
                <a:cs typeface="Microsoft Sans Serif"/>
              </a:rPr>
              <a:t> </a:t>
            </a:r>
            <a:r>
              <a:rPr sz="3950" dirty="0">
                <a:latin typeface="Microsoft Sans Serif"/>
                <a:cs typeface="Microsoft Sans Serif"/>
              </a:rPr>
              <a:t>шешімін</a:t>
            </a:r>
            <a:r>
              <a:rPr sz="3950" spc="200" dirty="0">
                <a:latin typeface="Microsoft Sans Serif"/>
                <a:cs typeface="Microsoft Sans Serif"/>
              </a:rPr>
              <a:t> </a:t>
            </a:r>
            <a:r>
              <a:rPr sz="3950" spc="-10" dirty="0">
                <a:latin typeface="Microsoft Sans Serif"/>
                <a:cs typeface="Microsoft Sans Serif"/>
              </a:rPr>
              <a:t>әзірлеуін сұраңыз</a:t>
            </a:r>
            <a:r>
              <a:rPr sz="3950" spc="-10" dirty="0">
                <a:latin typeface="Trebuchet MS"/>
                <a:cs typeface="Trebuchet MS"/>
              </a:rPr>
              <a:t>.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2621" y="142697"/>
            <a:ext cx="8882380" cy="627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4" dirty="0"/>
              <a:t>Принцип</a:t>
            </a:r>
            <a:r>
              <a:rPr spc="-660" dirty="0"/>
              <a:t> </a:t>
            </a:r>
            <a:r>
              <a:rPr spc="-35" dirty="0"/>
              <a:t>2.</a:t>
            </a:r>
            <a:r>
              <a:rPr spc="-459" dirty="0"/>
              <a:t> </a:t>
            </a:r>
            <a:r>
              <a:rPr dirty="0"/>
              <a:t>Тактикалық</a:t>
            </a:r>
            <a:r>
              <a:rPr spc="-260" dirty="0"/>
              <a:t> </a:t>
            </a:r>
            <a:r>
              <a:rPr spc="-10" dirty="0"/>
              <a:t>әдістер</a:t>
            </a:r>
          </a:p>
        </p:txBody>
      </p:sp>
      <p:sp>
        <p:nvSpPr>
          <p:cNvPr id="3" name="object 3"/>
          <p:cNvSpPr/>
          <p:nvPr/>
        </p:nvSpPr>
        <p:spPr>
          <a:xfrm>
            <a:off x="1072451" y="3374009"/>
            <a:ext cx="9239250" cy="6878955"/>
          </a:xfrm>
          <a:custGeom>
            <a:avLst/>
            <a:gdLst/>
            <a:ahLst/>
            <a:cxnLst/>
            <a:rect l="l" t="t" r="r" b="b"/>
            <a:pathLst>
              <a:path w="9239250" h="6878955">
                <a:moveTo>
                  <a:pt x="9212719" y="6878332"/>
                </a:moveTo>
                <a:lnTo>
                  <a:pt x="26174" y="6878332"/>
                </a:lnTo>
                <a:lnTo>
                  <a:pt x="22453" y="6878065"/>
                </a:lnTo>
                <a:lnTo>
                  <a:pt x="0" y="6852145"/>
                </a:lnTo>
                <a:lnTo>
                  <a:pt x="0" y="26174"/>
                </a:lnTo>
                <a:lnTo>
                  <a:pt x="26174" y="0"/>
                </a:lnTo>
                <a:lnTo>
                  <a:pt x="9212719" y="0"/>
                </a:lnTo>
                <a:lnTo>
                  <a:pt x="9238894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6825970"/>
                </a:lnTo>
                <a:lnTo>
                  <a:pt x="26174" y="6825970"/>
                </a:lnTo>
                <a:lnTo>
                  <a:pt x="52349" y="6852145"/>
                </a:lnTo>
                <a:lnTo>
                  <a:pt x="9238894" y="6852145"/>
                </a:lnTo>
                <a:lnTo>
                  <a:pt x="9238627" y="6855879"/>
                </a:lnTo>
                <a:lnTo>
                  <a:pt x="9216440" y="6878065"/>
                </a:lnTo>
                <a:lnTo>
                  <a:pt x="9212719" y="6878332"/>
                </a:lnTo>
                <a:close/>
              </a:path>
              <a:path w="9239250" h="6878955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9239250" h="6878955">
                <a:moveTo>
                  <a:pt x="9186544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9186544" y="26174"/>
                </a:lnTo>
                <a:lnTo>
                  <a:pt x="9186544" y="52362"/>
                </a:lnTo>
                <a:close/>
              </a:path>
              <a:path w="9239250" h="6878955">
                <a:moveTo>
                  <a:pt x="9186544" y="6852145"/>
                </a:moveTo>
                <a:lnTo>
                  <a:pt x="9186544" y="26174"/>
                </a:lnTo>
                <a:lnTo>
                  <a:pt x="9212719" y="52362"/>
                </a:lnTo>
                <a:lnTo>
                  <a:pt x="9238894" y="52362"/>
                </a:lnTo>
                <a:lnTo>
                  <a:pt x="9238894" y="6825970"/>
                </a:lnTo>
                <a:lnTo>
                  <a:pt x="9212719" y="6825970"/>
                </a:lnTo>
                <a:lnTo>
                  <a:pt x="9186544" y="6852145"/>
                </a:lnTo>
                <a:close/>
              </a:path>
              <a:path w="9239250" h="6878955">
                <a:moveTo>
                  <a:pt x="9238894" y="52362"/>
                </a:moveTo>
                <a:lnTo>
                  <a:pt x="9212719" y="52362"/>
                </a:lnTo>
                <a:lnTo>
                  <a:pt x="9186544" y="26174"/>
                </a:lnTo>
                <a:lnTo>
                  <a:pt x="9238894" y="26174"/>
                </a:lnTo>
                <a:lnTo>
                  <a:pt x="9238894" y="52362"/>
                </a:lnTo>
                <a:close/>
              </a:path>
              <a:path w="9239250" h="6878955">
                <a:moveTo>
                  <a:pt x="52349" y="6852145"/>
                </a:moveTo>
                <a:lnTo>
                  <a:pt x="26174" y="6825970"/>
                </a:lnTo>
                <a:lnTo>
                  <a:pt x="52349" y="6825970"/>
                </a:lnTo>
                <a:lnTo>
                  <a:pt x="52349" y="6852145"/>
                </a:lnTo>
                <a:close/>
              </a:path>
              <a:path w="9239250" h="6878955">
                <a:moveTo>
                  <a:pt x="9186544" y="6852145"/>
                </a:moveTo>
                <a:lnTo>
                  <a:pt x="52349" y="6852145"/>
                </a:lnTo>
                <a:lnTo>
                  <a:pt x="52349" y="6825970"/>
                </a:lnTo>
                <a:lnTo>
                  <a:pt x="9186544" y="6825970"/>
                </a:lnTo>
                <a:lnTo>
                  <a:pt x="9186544" y="6852145"/>
                </a:lnTo>
                <a:close/>
              </a:path>
              <a:path w="9239250" h="6878955">
                <a:moveTo>
                  <a:pt x="9238894" y="6852145"/>
                </a:moveTo>
                <a:lnTo>
                  <a:pt x="9186544" y="6852145"/>
                </a:lnTo>
                <a:lnTo>
                  <a:pt x="9212719" y="6825970"/>
                </a:lnTo>
                <a:lnTo>
                  <a:pt x="9238894" y="6825970"/>
                </a:lnTo>
                <a:lnTo>
                  <a:pt x="9238894" y="6852145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58951" y="3403993"/>
            <a:ext cx="8870315" cy="6758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50" dirty="0">
                <a:latin typeface="Trebuchet MS"/>
                <a:cs typeface="Trebuchet MS"/>
              </a:rPr>
              <a:t>текст</a:t>
            </a:r>
            <a:r>
              <a:rPr sz="3550" spc="40" dirty="0">
                <a:latin typeface="Trebuchet MS"/>
                <a:cs typeface="Trebuchet MS"/>
              </a:rPr>
              <a:t> </a:t>
            </a:r>
            <a:r>
              <a:rPr sz="3550" spc="-60" dirty="0">
                <a:latin typeface="Trebuchet MS"/>
                <a:cs typeface="Trebuchet MS"/>
              </a:rPr>
              <a:t>=</a:t>
            </a:r>
            <a:endParaRPr sz="3550">
              <a:latin typeface="Trebuchet MS"/>
              <a:cs typeface="Trebuchet MS"/>
            </a:endParaRPr>
          </a:p>
          <a:p>
            <a:pPr marL="12700" marR="5080">
              <a:lnSpc>
                <a:spcPts val="3790"/>
              </a:lnSpc>
              <a:spcBef>
                <a:spcPts val="3320"/>
              </a:spcBef>
            </a:pPr>
            <a:r>
              <a:rPr sz="3550" dirty="0">
                <a:latin typeface="Trebuchet MS"/>
                <a:cs typeface="Trebuchet MS"/>
              </a:rPr>
              <a:t>С</a:t>
            </a:r>
            <a:r>
              <a:rPr sz="3550" dirty="0">
                <a:latin typeface="Microsoft Sans Serif"/>
                <a:cs typeface="Microsoft Sans Serif"/>
              </a:rPr>
              <a:t>ү</a:t>
            </a:r>
            <a:r>
              <a:rPr sz="3550" dirty="0">
                <a:latin typeface="Trebuchet MS"/>
                <a:cs typeface="Trebuchet MS"/>
              </a:rPr>
              <a:t>йкімді</a:t>
            </a:r>
            <a:r>
              <a:rPr sz="3550" spc="-105" dirty="0">
                <a:latin typeface="Trebuchet MS"/>
                <a:cs typeface="Trebuchet MS"/>
              </a:rPr>
              <a:t> </a:t>
            </a:r>
            <a:r>
              <a:rPr sz="3550" dirty="0">
                <a:latin typeface="Trebuchet MS"/>
                <a:cs typeface="Trebuchet MS"/>
              </a:rPr>
              <a:t>ауылда</a:t>
            </a:r>
            <a:r>
              <a:rPr sz="3550" spc="-100" dirty="0">
                <a:latin typeface="Trebuchet MS"/>
                <a:cs typeface="Trebuchet MS"/>
              </a:rPr>
              <a:t> </a:t>
            </a:r>
            <a:r>
              <a:rPr sz="3550" dirty="0">
                <a:latin typeface="Trebuchet MS"/>
                <a:cs typeface="Trebuchet MS"/>
              </a:rPr>
              <a:t>а</a:t>
            </a:r>
            <a:r>
              <a:rPr sz="3550" dirty="0">
                <a:latin typeface="Microsoft Sans Serif"/>
                <a:cs typeface="Microsoft Sans Serif"/>
              </a:rPr>
              <a:t>ғ</a:t>
            </a:r>
            <a:r>
              <a:rPr sz="3550" dirty="0">
                <a:latin typeface="Trebuchet MS"/>
                <a:cs typeface="Trebuchet MS"/>
              </a:rPr>
              <a:t>айынды</a:t>
            </a:r>
            <a:r>
              <a:rPr sz="3550" spc="-100" dirty="0">
                <a:latin typeface="Trebuchet MS"/>
                <a:cs typeface="Trebuchet MS"/>
              </a:rPr>
              <a:t> </a:t>
            </a:r>
            <a:r>
              <a:rPr sz="3550" dirty="0">
                <a:latin typeface="Trebuchet MS"/>
                <a:cs typeface="Trebuchet MS"/>
              </a:rPr>
              <a:t>Джек</a:t>
            </a:r>
            <a:r>
              <a:rPr sz="3550" spc="-105" dirty="0">
                <a:latin typeface="Trebuchet MS"/>
                <a:cs typeface="Trebuchet MS"/>
              </a:rPr>
              <a:t> </a:t>
            </a:r>
            <a:r>
              <a:rPr sz="3550" spc="-25" dirty="0">
                <a:latin typeface="Trebuchet MS"/>
                <a:cs typeface="Trebuchet MS"/>
              </a:rPr>
              <a:t>пен </a:t>
            </a:r>
            <a:r>
              <a:rPr sz="3550" dirty="0">
                <a:latin typeface="Trebuchet MS"/>
                <a:cs typeface="Trebuchet MS"/>
              </a:rPr>
              <a:t>Джил</a:t>
            </a:r>
            <a:r>
              <a:rPr sz="3550" spc="-85" dirty="0">
                <a:latin typeface="Trebuchet MS"/>
                <a:cs typeface="Trebuchet MS"/>
              </a:rPr>
              <a:t> </a:t>
            </a:r>
            <a:r>
              <a:rPr sz="3550" dirty="0">
                <a:latin typeface="Trebuchet MS"/>
                <a:cs typeface="Trebuchet MS"/>
              </a:rPr>
              <a:t>т</a:t>
            </a:r>
            <a:r>
              <a:rPr sz="3550" dirty="0">
                <a:latin typeface="Microsoft Sans Serif"/>
                <a:cs typeface="Microsoft Sans Serif"/>
              </a:rPr>
              <a:t>ө</a:t>
            </a:r>
            <a:r>
              <a:rPr sz="3550" dirty="0">
                <a:latin typeface="Trebuchet MS"/>
                <a:cs typeface="Trebuchet MS"/>
              </a:rPr>
              <a:t>бе</a:t>
            </a:r>
            <a:r>
              <a:rPr sz="3550" spc="-80" dirty="0">
                <a:latin typeface="Trebuchet MS"/>
                <a:cs typeface="Trebuchet MS"/>
              </a:rPr>
              <a:t> </a:t>
            </a:r>
            <a:r>
              <a:rPr sz="3550" dirty="0">
                <a:latin typeface="Trebuchet MS"/>
                <a:cs typeface="Trebuchet MS"/>
              </a:rPr>
              <a:t>басында</a:t>
            </a:r>
            <a:r>
              <a:rPr sz="3550" dirty="0">
                <a:latin typeface="Microsoft Sans Serif"/>
                <a:cs typeface="Microsoft Sans Serif"/>
              </a:rPr>
              <a:t>ғ</a:t>
            </a:r>
            <a:r>
              <a:rPr sz="3550" dirty="0">
                <a:latin typeface="Trebuchet MS"/>
                <a:cs typeface="Trebuchet MS"/>
              </a:rPr>
              <a:t>ы</a:t>
            </a:r>
            <a:r>
              <a:rPr sz="3550" spc="-85" dirty="0">
                <a:latin typeface="Trebuchet MS"/>
                <a:cs typeface="Trebuchet MS"/>
              </a:rPr>
              <a:t> </a:t>
            </a:r>
            <a:r>
              <a:rPr sz="3550" spc="-85" dirty="0">
                <a:latin typeface="Microsoft Sans Serif"/>
                <a:cs typeface="Microsoft Sans Serif"/>
              </a:rPr>
              <a:t>құ</a:t>
            </a:r>
            <a:r>
              <a:rPr sz="3550" spc="-85" dirty="0">
                <a:latin typeface="Trebuchet MS"/>
                <a:cs typeface="Trebuchet MS"/>
              </a:rPr>
              <a:t>ды</a:t>
            </a:r>
            <a:r>
              <a:rPr sz="3550" spc="-85" dirty="0">
                <a:latin typeface="Microsoft Sans Serif"/>
                <a:cs typeface="Microsoft Sans Serif"/>
              </a:rPr>
              <a:t>қ</a:t>
            </a:r>
            <a:r>
              <a:rPr sz="3550" spc="-85" dirty="0">
                <a:latin typeface="Trebuchet MS"/>
                <a:cs typeface="Trebuchet MS"/>
              </a:rPr>
              <a:t>тан</a:t>
            </a:r>
            <a:r>
              <a:rPr sz="3550" spc="-80" dirty="0">
                <a:latin typeface="Trebuchet MS"/>
                <a:cs typeface="Trebuchet MS"/>
              </a:rPr>
              <a:t> </a:t>
            </a:r>
            <a:r>
              <a:rPr sz="3550" dirty="0">
                <a:latin typeface="Trebuchet MS"/>
                <a:cs typeface="Trebuchet MS"/>
              </a:rPr>
              <a:t>су</a:t>
            </a:r>
            <a:r>
              <a:rPr sz="3550" spc="-80" dirty="0">
                <a:latin typeface="Trebuchet MS"/>
                <a:cs typeface="Trebuchet MS"/>
              </a:rPr>
              <a:t> </a:t>
            </a:r>
            <a:r>
              <a:rPr sz="3550" spc="-25" dirty="0">
                <a:latin typeface="Trebuchet MS"/>
                <a:cs typeface="Trebuchet MS"/>
              </a:rPr>
              <a:t>алу </a:t>
            </a:r>
            <a:r>
              <a:rPr sz="3550" dirty="0">
                <a:latin typeface="Microsoft Sans Serif"/>
                <a:cs typeface="Microsoft Sans Serif"/>
              </a:rPr>
              <a:t>ү</a:t>
            </a:r>
            <a:r>
              <a:rPr sz="3550" dirty="0">
                <a:latin typeface="Trebuchet MS"/>
                <a:cs typeface="Trebuchet MS"/>
              </a:rPr>
              <a:t>шін</a:t>
            </a:r>
            <a:r>
              <a:rPr sz="3550" spc="-114" dirty="0">
                <a:latin typeface="Trebuchet MS"/>
                <a:cs typeface="Trebuchet MS"/>
              </a:rPr>
              <a:t> </a:t>
            </a:r>
            <a:r>
              <a:rPr sz="3550" dirty="0">
                <a:latin typeface="Trebuchet MS"/>
                <a:cs typeface="Trebuchet MS"/>
              </a:rPr>
              <a:t>жол</a:t>
            </a:r>
            <a:r>
              <a:rPr sz="3550" dirty="0">
                <a:latin typeface="Microsoft Sans Serif"/>
                <a:cs typeface="Microsoft Sans Serif"/>
              </a:rPr>
              <a:t>ғ</a:t>
            </a:r>
            <a:r>
              <a:rPr sz="3550" dirty="0">
                <a:latin typeface="Trebuchet MS"/>
                <a:cs typeface="Trebuchet MS"/>
              </a:rPr>
              <a:t>а</a:t>
            </a:r>
            <a:r>
              <a:rPr sz="3550" spc="-114" dirty="0">
                <a:latin typeface="Trebuchet MS"/>
                <a:cs typeface="Trebuchet MS"/>
              </a:rPr>
              <a:t> </a:t>
            </a:r>
            <a:r>
              <a:rPr sz="3550" spc="-35" dirty="0">
                <a:latin typeface="Trebuchet MS"/>
                <a:cs typeface="Trebuchet MS"/>
              </a:rPr>
              <a:t>шы</a:t>
            </a:r>
            <a:r>
              <a:rPr sz="3550" spc="-35" dirty="0">
                <a:latin typeface="Microsoft Sans Serif"/>
                <a:cs typeface="Microsoft Sans Serif"/>
              </a:rPr>
              <a:t>қ</a:t>
            </a:r>
            <a:r>
              <a:rPr sz="3550" spc="-35" dirty="0">
                <a:latin typeface="Trebuchet MS"/>
                <a:cs typeface="Trebuchet MS"/>
              </a:rPr>
              <a:t>ты.</a:t>
            </a:r>
            <a:r>
              <a:rPr sz="3550" spc="-110" dirty="0">
                <a:latin typeface="Trebuchet MS"/>
                <a:cs typeface="Trebuchet MS"/>
              </a:rPr>
              <a:t> </a:t>
            </a:r>
            <a:r>
              <a:rPr sz="3550" dirty="0">
                <a:latin typeface="Trebuchet MS"/>
                <a:cs typeface="Trebuchet MS"/>
              </a:rPr>
              <a:t>Олар</a:t>
            </a:r>
            <a:r>
              <a:rPr sz="3550" spc="-110" dirty="0">
                <a:latin typeface="Trebuchet MS"/>
                <a:cs typeface="Trebuchet MS"/>
              </a:rPr>
              <a:t> </a:t>
            </a:r>
            <a:r>
              <a:rPr sz="3550" spc="-10" dirty="0">
                <a:latin typeface="Trebuchet MS"/>
                <a:cs typeface="Trebuchet MS"/>
              </a:rPr>
              <a:t>к</a:t>
            </a:r>
            <a:r>
              <a:rPr sz="3550" spc="-10" dirty="0">
                <a:latin typeface="Microsoft Sans Serif"/>
                <a:cs typeface="Microsoft Sans Serif"/>
              </a:rPr>
              <a:t>ө</a:t>
            </a:r>
            <a:r>
              <a:rPr sz="3550" spc="-10" dirty="0">
                <a:latin typeface="Trebuchet MS"/>
                <a:cs typeface="Trebuchet MS"/>
              </a:rPr>
              <a:t>теріліп, </a:t>
            </a:r>
            <a:r>
              <a:rPr sz="3550" spc="-30" dirty="0">
                <a:latin typeface="Microsoft Sans Serif"/>
                <a:cs typeface="Microsoft Sans Serif"/>
              </a:rPr>
              <a:t>қ</a:t>
            </a:r>
            <a:r>
              <a:rPr sz="3550" spc="-30" dirty="0">
                <a:latin typeface="Trebuchet MS"/>
                <a:cs typeface="Trebuchet MS"/>
              </a:rPr>
              <a:t>уанышпен</a:t>
            </a:r>
            <a:r>
              <a:rPr sz="3550" spc="-130" dirty="0">
                <a:latin typeface="Trebuchet MS"/>
                <a:cs typeface="Trebuchet MS"/>
              </a:rPr>
              <a:t> </a:t>
            </a:r>
            <a:r>
              <a:rPr sz="3550" dirty="0">
                <a:latin typeface="Microsoft Sans Serif"/>
                <a:cs typeface="Microsoft Sans Serif"/>
              </a:rPr>
              <a:t>ә</a:t>
            </a:r>
            <a:r>
              <a:rPr sz="3550" dirty="0">
                <a:latin typeface="Trebuchet MS"/>
                <a:cs typeface="Trebuchet MS"/>
              </a:rPr>
              <a:t>н</a:t>
            </a:r>
            <a:r>
              <a:rPr sz="3550" spc="-125" dirty="0">
                <a:latin typeface="Trebuchet MS"/>
                <a:cs typeface="Trebuchet MS"/>
              </a:rPr>
              <a:t> </a:t>
            </a:r>
            <a:r>
              <a:rPr sz="3550" dirty="0">
                <a:latin typeface="Trebuchet MS"/>
                <a:cs typeface="Trebuchet MS"/>
              </a:rPr>
              <a:t>айтып</a:t>
            </a:r>
            <a:r>
              <a:rPr sz="3550" spc="-130" dirty="0">
                <a:latin typeface="Trebuchet MS"/>
                <a:cs typeface="Trebuchet MS"/>
              </a:rPr>
              <a:t> </a:t>
            </a:r>
            <a:r>
              <a:rPr sz="3550" spc="-30" dirty="0">
                <a:latin typeface="Trebuchet MS"/>
                <a:cs typeface="Trebuchet MS"/>
              </a:rPr>
              <a:t>жат</a:t>
            </a:r>
            <a:r>
              <a:rPr sz="3550" spc="-30" dirty="0">
                <a:latin typeface="Microsoft Sans Serif"/>
                <a:cs typeface="Microsoft Sans Serif"/>
              </a:rPr>
              <a:t>қ</a:t>
            </a:r>
            <a:r>
              <a:rPr sz="3550" spc="-30" dirty="0">
                <a:latin typeface="Trebuchet MS"/>
                <a:cs typeface="Trebuchet MS"/>
              </a:rPr>
              <a:t>анда,</a:t>
            </a:r>
            <a:r>
              <a:rPr sz="3550" spc="-125" dirty="0">
                <a:latin typeface="Trebuchet MS"/>
                <a:cs typeface="Trebuchet MS"/>
              </a:rPr>
              <a:t> </a:t>
            </a:r>
            <a:r>
              <a:rPr sz="3550" spc="-20" dirty="0">
                <a:latin typeface="Trebuchet MS"/>
                <a:cs typeface="Trebuchet MS"/>
              </a:rPr>
              <a:t>апат </a:t>
            </a:r>
            <a:r>
              <a:rPr sz="3550" dirty="0">
                <a:latin typeface="Trebuchet MS"/>
                <a:cs typeface="Trebuchet MS"/>
              </a:rPr>
              <a:t>болды:</a:t>
            </a:r>
            <a:r>
              <a:rPr sz="3550" spc="-114" dirty="0">
                <a:latin typeface="Trebuchet MS"/>
                <a:cs typeface="Trebuchet MS"/>
              </a:rPr>
              <a:t> </a:t>
            </a:r>
            <a:r>
              <a:rPr sz="3550" dirty="0">
                <a:latin typeface="Trebuchet MS"/>
                <a:cs typeface="Trebuchet MS"/>
              </a:rPr>
              <a:t>Джек</a:t>
            </a:r>
            <a:r>
              <a:rPr sz="3550" spc="-120" dirty="0">
                <a:latin typeface="Trebuchet MS"/>
                <a:cs typeface="Trebuchet MS"/>
              </a:rPr>
              <a:t> </a:t>
            </a:r>
            <a:r>
              <a:rPr sz="3550" spc="-40" dirty="0">
                <a:latin typeface="Trebuchet MS"/>
                <a:cs typeface="Trebuchet MS"/>
              </a:rPr>
              <a:t>тас</a:t>
            </a:r>
            <a:r>
              <a:rPr sz="3550" spc="-40" dirty="0">
                <a:latin typeface="Microsoft Sans Serif"/>
                <a:cs typeface="Microsoft Sans Serif"/>
              </a:rPr>
              <a:t>қ</a:t>
            </a:r>
            <a:r>
              <a:rPr sz="3550" spc="-40" dirty="0">
                <a:latin typeface="Trebuchet MS"/>
                <a:cs typeface="Trebuchet MS"/>
              </a:rPr>
              <a:t>а</a:t>
            </a:r>
            <a:r>
              <a:rPr sz="3550" spc="-120" dirty="0">
                <a:latin typeface="Trebuchet MS"/>
                <a:cs typeface="Trebuchet MS"/>
              </a:rPr>
              <a:t> </a:t>
            </a:r>
            <a:r>
              <a:rPr sz="3550" dirty="0">
                <a:latin typeface="Trebuchet MS"/>
                <a:cs typeface="Trebuchet MS"/>
              </a:rPr>
              <a:t>шалынып,</a:t>
            </a:r>
            <a:r>
              <a:rPr sz="3550" spc="-114" dirty="0">
                <a:latin typeface="Trebuchet MS"/>
                <a:cs typeface="Trebuchet MS"/>
              </a:rPr>
              <a:t> </a:t>
            </a:r>
            <a:r>
              <a:rPr sz="3550" spc="-10" dirty="0">
                <a:latin typeface="Trebuchet MS"/>
                <a:cs typeface="Trebuchet MS"/>
              </a:rPr>
              <a:t>е</a:t>
            </a:r>
            <a:r>
              <a:rPr sz="3550" spc="-10" dirty="0">
                <a:latin typeface="Microsoft Sans Serif"/>
                <a:cs typeface="Microsoft Sans Serif"/>
              </a:rPr>
              <a:t>ң</a:t>
            </a:r>
            <a:r>
              <a:rPr sz="3550" spc="-10" dirty="0">
                <a:latin typeface="Trebuchet MS"/>
                <a:cs typeface="Trebuchet MS"/>
              </a:rPr>
              <a:t>іспен </a:t>
            </a:r>
            <a:r>
              <a:rPr sz="3550" dirty="0">
                <a:latin typeface="Trebuchet MS"/>
                <a:cs typeface="Trebuchet MS"/>
              </a:rPr>
              <a:t>т</a:t>
            </a:r>
            <a:r>
              <a:rPr sz="3550" dirty="0">
                <a:latin typeface="Microsoft Sans Serif"/>
                <a:cs typeface="Microsoft Sans Serif"/>
              </a:rPr>
              <a:t>ө</a:t>
            </a:r>
            <a:r>
              <a:rPr sz="3550" dirty="0">
                <a:latin typeface="Trebuchet MS"/>
                <a:cs typeface="Trebuchet MS"/>
              </a:rPr>
              <a:t>мен</a:t>
            </a:r>
            <a:r>
              <a:rPr sz="3550" spc="-135" dirty="0">
                <a:latin typeface="Trebuchet MS"/>
                <a:cs typeface="Trebuchet MS"/>
              </a:rPr>
              <a:t> </a:t>
            </a:r>
            <a:r>
              <a:rPr sz="3550" spc="-35" dirty="0">
                <a:latin typeface="Microsoft Sans Serif"/>
                <a:cs typeface="Microsoft Sans Serif"/>
              </a:rPr>
              <a:t>қ</a:t>
            </a:r>
            <a:r>
              <a:rPr sz="3550" spc="-35" dirty="0">
                <a:latin typeface="Trebuchet MS"/>
                <a:cs typeface="Trebuchet MS"/>
              </a:rPr>
              <a:t>арай</a:t>
            </a:r>
            <a:r>
              <a:rPr sz="3550" spc="-135" dirty="0">
                <a:latin typeface="Trebuchet MS"/>
                <a:cs typeface="Trebuchet MS"/>
              </a:rPr>
              <a:t> </a:t>
            </a:r>
            <a:r>
              <a:rPr sz="3550" dirty="0">
                <a:latin typeface="Trebuchet MS"/>
                <a:cs typeface="Trebuchet MS"/>
              </a:rPr>
              <a:t>домалап</a:t>
            </a:r>
            <a:r>
              <a:rPr sz="3550" spc="-135" dirty="0">
                <a:latin typeface="Trebuchet MS"/>
                <a:cs typeface="Trebuchet MS"/>
              </a:rPr>
              <a:t> </a:t>
            </a:r>
            <a:r>
              <a:rPr sz="3550" dirty="0">
                <a:latin typeface="Trebuchet MS"/>
                <a:cs typeface="Trebuchet MS"/>
              </a:rPr>
              <a:t>кетті,</a:t>
            </a:r>
            <a:r>
              <a:rPr sz="3550" spc="-135" dirty="0">
                <a:latin typeface="Trebuchet MS"/>
                <a:cs typeface="Trebuchet MS"/>
              </a:rPr>
              <a:t> </a:t>
            </a:r>
            <a:r>
              <a:rPr sz="3550" dirty="0">
                <a:latin typeface="Trebuchet MS"/>
                <a:cs typeface="Trebuchet MS"/>
              </a:rPr>
              <a:t>оны</a:t>
            </a:r>
            <a:r>
              <a:rPr sz="3550" dirty="0">
                <a:latin typeface="Microsoft Sans Serif"/>
                <a:cs typeface="Microsoft Sans Serif"/>
              </a:rPr>
              <a:t>ң</a:t>
            </a:r>
            <a:r>
              <a:rPr sz="3550" spc="-5" dirty="0">
                <a:latin typeface="Microsoft Sans Serif"/>
                <a:cs typeface="Microsoft Sans Serif"/>
              </a:rPr>
              <a:t> </a:t>
            </a:r>
            <a:r>
              <a:rPr sz="3550" spc="-10" dirty="0">
                <a:latin typeface="Trebuchet MS"/>
                <a:cs typeface="Trebuchet MS"/>
              </a:rPr>
              <a:t>артынан </a:t>
            </a:r>
            <a:r>
              <a:rPr sz="3550" dirty="0">
                <a:latin typeface="Trebuchet MS"/>
                <a:cs typeface="Trebuchet MS"/>
              </a:rPr>
              <a:t>Джил</a:t>
            </a:r>
            <a:r>
              <a:rPr sz="3550" spc="-70" dirty="0">
                <a:latin typeface="Trebuchet MS"/>
                <a:cs typeface="Trebuchet MS"/>
              </a:rPr>
              <a:t> </a:t>
            </a:r>
            <a:r>
              <a:rPr sz="3550" dirty="0">
                <a:latin typeface="Trebuchet MS"/>
                <a:cs typeface="Trebuchet MS"/>
              </a:rPr>
              <a:t>келді.</a:t>
            </a:r>
            <a:r>
              <a:rPr sz="3550" spc="-70" dirty="0">
                <a:latin typeface="Trebuchet MS"/>
                <a:cs typeface="Trebuchet MS"/>
              </a:rPr>
              <a:t> </a:t>
            </a:r>
            <a:r>
              <a:rPr sz="3550" dirty="0">
                <a:latin typeface="Trebuchet MS"/>
                <a:cs typeface="Trebuchet MS"/>
              </a:rPr>
              <a:t>Кішкентай</a:t>
            </a:r>
            <a:r>
              <a:rPr sz="3550" spc="-70" dirty="0">
                <a:latin typeface="Trebuchet MS"/>
                <a:cs typeface="Trebuchet MS"/>
              </a:rPr>
              <a:t> </a:t>
            </a:r>
            <a:r>
              <a:rPr sz="3550" spc="-10" dirty="0">
                <a:latin typeface="Trebuchet MS"/>
                <a:cs typeface="Trebuchet MS"/>
              </a:rPr>
              <a:t>жара</a:t>
            </a:r>
            <a:r>
              <a:rPr sz="3550" spc="-10" dirty="0">
                <a:latin typeface="Microsoft Sans Serif"/>
                <a:cs typeface="Microsoft Sans Serif"/>
              </a:rPr>
              <a:t>қ</a:t>
            </a:r>
            <a:r>
              <a:rPr sz="3550" spc="-10" dirty="0">
                <a:latin typeface="Trebuchet MS"/>
                <a:cs typeface="Trebuchet MS"/>
              </a:rPr>
              <a:t>аттарына </a:t>
            </a:r>
            <a:r>
              <a:rPr sz="3550" spc="-30" dirty="0">
                <a:latin typeface="Microsoft Sans Serif"/>
                <a:cs typeface="Microsoft Sans Serif"/>
              </a:rPr>
              <a:t>қ</a:t>
            </a:r>
            <a:r>
              <a:rPr sz="3550" spc="-30" dirty="0">
                <a:latin typeface="Trebuchet MS"/>
                <a:cs typeface="Trebuchet MS"/>
              </a:rPr>
              <a:t>арамастан,</a:t>
            </a:r>
            <a:r>
              <a:rPr sz="3550" spc="-170" dirty="0">
                <a:latin typeface="Trebuchet MS"/>
                <a:cs typeface="Trebuchet MS"/>
              </a:rPr>
              <a:t> </a:t>
            </a:r>
            <a:r>
              <a:rPr sz="3550" spc="-10" dirty="0">
                <a:latin typeface="Trebuchet MS"/>
                <a:cs typeface="Trebuchet MS"/>
              </a:rPr>
              <a:t>ерлі-</a:t>
            </a:r>
            <a:r>
              <a:rPr sz="3550" dirty="0">
                <a:latin typeface="Trebuchet MS"/>
                <a:cs typeface="Trebuchet MS"/>
              </a:rPr>
              <a:t>зайыптылар</a:t>
            </a:r>
            <a:r>
              <a:rPr sz="3550" spc="-165" dirty="0">
                <a:latin typeface="Trebuchet MS"/>
                <a:cs typeface="Trebuchet MS"/>
              </a:rPr>
              <a:t> </a:t>
            </a:r>
            <a:r>
              <a:rPr sz="3550" spc="-10" dirty="0">
                <a:latin typeface="Microsoft Sans Serif"/>
                <a:cs typeface="Microsoft Sans Serif"/>
              </a:rPr>
              <a:t>ү</a:t>
            </a:r>
            <a:r>
              <a:rPr sz="3550" spc="-10" dirty="0">
                <a:latin typeface="Trebuchet MS"/>
                <a:cs typeface="Trebuchet MS"/>
              </a:rPr>
              <a:t>йлеріне </a:t>
            </a:r>
            <a:r>
              <a:rPr sz="3550" dirty="0">
                <a:latin typeface="Trebuchet MS"/>
                <a:cs typeface="Trebuchet MS"/>
              </a:rPr>
              <a:t>ж</a:t>
            </a:r>
            <a:r>
              <a:rPr sz="3550" dirty="0">
                <a:latin typeface="Microsoft Sans Serif"/>
                <a:cs typeface="Microsoft Sans Serif"/>
              </a:rPr>
              <a:t>ұ</a:t>
            </a:r>
            <a:r>
              <a:rPr sz="3550" dirty="0">
                <a:latin typeface="Trebuchet MS"/>
                <a:cs typeface="Trebuchet MS"/>
              </a:rPr>
              <a:t>баныш</a:t>
            </a:r>
            <a:r>
              <a:rPr sz="3550" spc="-150" dirty="0">
                <a:latin typeface="Trebuchet MS"/>
                <a:cs typeface="Trebuchet MS"/>
              </a:rPr>
              <a:t> </a:t>
            </a:r>
            <a:r>
              <a:rPr sz="3550" spc="-35" dirty="0">
                <a:latin typeface="Microsoft Sans Serif"/>
                <a:cs typeface="Microsoft Sans Serif"/>
              </a:rPr>
              <a:t>құ</a:t>
            </a:r>
            <a:r>
              <a:rPr sz="3550" spc="-35" dirty="0">
                <a:latin typeface="Trebuchet MS"/>
                <a:cs typeface="Trebuchet MS"/>
              </a:rPr>
              <a:t>ша</a:t>
            </a:r>
            <a:r>
              <a:rPr sz="3550" spc="-35" dirty="0">
                <a:latin typeface="Microsoft Sans Serif"/>
                <a:cs typeface="Microsoft Sans Serif"/>
              </a:rPr>
              <a:t>ғ</a:t>
            </a:r>
            <a:r>
              <a:rPr sz="3550" spc="-35" dirty="0">
                <a:latin typeface="Trebuchet MS"/>
                <a:cs typeface="Trebuchet MS"/>
              </a:rPr>
              <a:t>ында</a:t>
            </a:r>
            <a:r>
              <a:rPr sz="3550" spc="-155" dirty="0">
                <a:latin typeface="Trebuchet MS"/>
                <a:cs typeface="Trebuchet MS"/>
              </a:rPr>
              <a:t> </a:t>
            </a:r>
            <a:r>
              <a:rPr sz="3550" spc="-10" dirty="0">
                <a:latin typeface="Trebuchet MS"/>
                <a:cs typeface="Trebuchet MS"/>
              </a:rPr>
              <a:t>оралды.</a:t>
            </a:r>
            <a:endParaRPr sz="3550">
              <a:latin typeface="Trebuchet MS"/>
              <a:cs typeface="Trebuchet MS"/>
            </a:endParaRPr>
          </a:p>
          <a:p>
            <a:pPr marL="12700" marR="937894">
              <a:lnSpc>
                <a:spcPts val="3790"/>
              </a:lnSpc>
            </a:pPr>
            <a:r>
              <a:rPr sz="3550" dirty="0">
                <a:latin typeface="Trebuchet MS"/>
                <a:cs typeface="Trebuchet MS"/>
              </a:rPr>
              <a:t>С</a:t>
            </a:r>
            <a:r>
              <a:rPr sz="3550" dirty="0">
                <a:latin typeface="Microsoft Sans Serif"/>
                <a:cs typeface="Microsoft Sans Serif"/>
              </a:rPr>
              <a:t>ә</a:t>
            </a:r>
            <a:r>
              <a:rPr sz="3550" dirty="0">
                <a:latin typeface="Trebuchet MS"/>
                <a:cs typeface="Trebuchet MS"/>
              </a:rPr>
              <a:t>тсіздіктерге</a:t>
            </a:r>
            <a:r>
              <a:rPr sz="3550" spc="-160" dirty="0">
                <a:latin typeface="Trebuchet MS"/>
                <a:cs typeface="Trebuchet MS"/>
              </a:rPr>
              <a:t> </a:t>
            </a:r>
            <a:r>
              <a:rPr sz="3550" spc="-30" dirty="0">
                <a:latin typeface="Microsoft Sans Serif"/>
                <a:cs typeface="Microsoft Sans Serif"/>
              </a:rPr>
              <a:t>қ</a:t>
            </a:r>
            <a:r>
              <a:rPr sz="3550" spc="-30" dirty="0">
                <a:latin typeface="Trebuchet MS"/>
                <a:cs typeface="Trebuchet MS"/>
              </a:rPr>
              <a:t>арамастан,</a:t>
            </a:r>
            <a:r>
              <a:rPr sz="3550" spc="-160" dirty="0">
                <a:latin typeface="Trebuchet MS"/>
                <a:cs typeface="Trebuchet MS"/>
              </a:rPr>
              <a:t> </a:t>
            </a:r>
            <a:r>
              <a:rPr sz="3550" spc="-10" dirty="0">
                <a:latin typeface="Trebuchet MS"/>
                <a:cs typeface="Trebuchet MS"/>
              </a:rPr>
              <a:t>оларды</a:t>
            </a:r>
            <a:r>
              <a:rPr sz="3550" spc="-10" dirty="0">
                <a:latin typeface="Microsoft Sans Serif"/>
                <a:cs typeface="Microsoft Sans Serif"/>
              </a:rPr>
              <a:t>ң </a:t>
            </a:r>
            <a:r>
              <a:rPr sz="3550" dirty="0">
                <a:latin typeface="Trebuchet MS"/>
                <a:cs typeface="Trebuchet MS"/>
              </a:rPr>
              <a:t>шытырман</a:t>
            </a:r>
            <a:r>
              <a:rPr sz="3550" spc="-80" dirty="0">
                <a:latin typeface="Trebuchet MS"/>
                <a:cs typeface="Trebuchet MS"/>
              </a:rPr>
              <a:t> </a:t>
            </a:r>
            <a:r>
              <a:rPr sz="3550" dirty="0">
                <a:latin typeface="Trebuchet MS"/>
                <a:cs typeface="Trebuchet MS"/>
              </a:rPr>
              <a:t>рухы</a:t>
            </a:r>
            <a:r>
              <a:rPr sz="3550" spc="-85" dirty="0">
                <a:latin typeface="Trebuchet MS"/>
                <a:cs typeface="Trebuchet MS"/>
              </a:rPr>
              <a:t> </a:t>
            </a:r>
            <a:r>
              <a:rPr sz="3550" dirty="0">
                <a:latin typeface="Microsoft Sans Serif"/>
                <a:cs typeface="Microsoft Sans Serif"/>
              </a:rPr>
              <a:t>ө</a:t>
            </a:r>
            <a:r>
              <a:rPr sz="3550" dirty="0">
                <a:latin typeface="Trebuchet MS"/>
                <a:cs typeface="Trebuchet MS"/>
              </a:rPr>
              <a:t>згермеді</a:t>
            </a:r>
            <a:r>
              <a:rPr sz="3550" spc="-80" dirty="0">
                <a:latin typeface="Trebuchet MS"/>
                <a:cs typeface="Trebuchet MS"/>
              </a:rPr>
              <a:t> </a:t>
            </a:r>
            <a:r>
              <a:rPr sz="3550" dirty="0">
                <a:latin typeface="Trebuchet MS"/>
                <a:cs typeface="Trebuchet MS"/>
              </a:rPr>
              <a:t>ж</a:t>
            </a:r>
            <a:r>
              <a:rPr sz="3550" dirty="0">
                <a:latin typeface="Microsoft Sans Serif"/>
                <a:cs typeface="Microsoft Sans Serif"/>
              </a:rPr>
              <a:t>ә</a:t>
            </a:r>
            <a:r>
              <a:rPr sz="3550" dirty="0">
                <a:latin typeface="Trebuchet MS"/>
                <a:cs typeface="Trebuchet MS"/>
              </a:rPr>
              <a:t>не</a:t>
            </a:r>
            <a:r>
              <a:rPr sz="3550" spc="-85" dirty="0">
                <a:latin typeface="Trebuchet MS"/>
                <a:cs typeface="Trebuchet MS"/>
              </a:rPr>
              <a:t> </a:t>
            </a:r>
            <a:r>
              <a:rPr sz="3550" spc="-20" dirty="0">
                <a:latin typeface="Trebuchet MS"/>
                <a:cs typeface="Trebuchet MS"/>
              </a:rPr>
              <a:t>олар </a:t>
            </a:r>
            <a:r>
              <a:rPr sz="3550" dirty="0">
                <a:latin typeface="Trebuchet MS"/>
                <a:cs typeface="Trebuchet MS"/>
              </a:rPr>
              <a:t>барлауды</a:t>
            </a:r>
            <a:r>
              <a:rPr sz="3550" spc="-170" dirty="0">
                <a:latin typeface="Trebuchet MS"/>
                <a:cs typeface="Trebuchet MS"/>
              </a:rPr>
              <a:t> </a:t>
            </a:r>
            <a:r>
              <a:rPr sz="3550" spc="-40" dirty="0">
                <a:latin typeface="Microsoft Sans Serif"/>
                <a:cs typeface="Microsoft Sans Serif"/>
              </a:rPr>
              <a:t>қ</a:t>
            </a:r>
            <a:r>
              <a:rPr sz="3550" spc="-40" dirty="0">
                <a:latin typeface="Trebuchet MS"/>
                <a:cs typeface="Trebuchet MS"/>
              </a:rPr>
              <a:t>уана</a:t>
            </a:r>
            <a:r>
              <a:rPr sz="3550" spc="-165" dirty="0">
                <a:latin typeface="Trebuchet MS"/>
                <a:cs typeface="Trebuchet MS"/>
              </a:rPr>
              <a:t> </a:t>
            </a:r>
            <a:r>
              <a:rPr sz="3550" spc="-10" dirty="0">
                <a:latin typeface="Trebuchet MS"/>
                <a:cs typeface="Trebuchet MS"/>
              </a:rPr>
              <a:t>жал</a:t>
            </a:r>
            <a:r>
              <a:rPr sz="3550" spc="-10" dirty="0">
                <a:latin typeface="Microsoft Sans Serif"/>
                <a:cs typeface="Microsoft Sans Serif"/>
              </a:rPr>
              <a:t>ғ</a:t>
            </a:r>
            <a:r>
              <a:rPr sz="3550" spc="-10" dirty="0">
                <a:latin typeface="Trebuchet MS"/>
                <a:cs typeface="Trebuchet MS"/>
              </a:rPr>
              <a:t>астырды.</a:t>
            </a:r>
            <a:endParaRPr sz="355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218024" y="3339972"/>
            <a:ext cx="7547609" cy="7246620"/>
          </a:xfrm>
          <a:custGeom>
            <a:avLst/>
            <a:gdLst/>
            <a:ahLst/>
            <a:cxnLst/>
            <a:rect l="l" t="t" r="r" b="b"/>
            <a:pathLst>
              <a:path w="7547609" h="7246620">
                <a:moveTo>
                  <a:pt x="7521079" y="7245997"/>
                </a:moveTo>
                <a:lnTo>
                  <a:pt x="26174" y="7245997"/>
                </a:lnTo>
                <a:lnTo>
                  <a:pt x="22453" y="7245731"/>
                </a:lnTo>
                <a:lnTo>
                  <a:pt x="0" y="7219810"/>
                </a:lnTo>
                <a:lnTo>
                  <a:pt x="0" y="26174"/>
                </a:lnTo>
                <a:lnTo>
                  <a:pt x="26174" y="0"/>
                </a:lnTo>
                <a:lnTo>
                  <a:pt x="7521079" y="0"/>
                </a:lnTo>
                <a:lnTo>
                  <a:pt x="7547254" y="26174"/>
                </a:lnTo>
                <a:lnTo>
                  <a:pt x="52349" y="26174"/>
                </a:lnTo>
                <a:lnTo>
                  <a:pt x="26174" y="52362"/>
                </a:lnTo>
                <a:lnTo>
                  <a:pt x="52349" y="52362"/>
                </a:lnTo>
                <a:lnTo>
                  <a:pt x="52349" y="7193635"/>
                </a:lnTo>
                <a:lnTo>
                  <a:pt x="26174" y="7193635"/>
                </a:lnTo>
                <a:lnTo>
                  <a:pt x="52349" y="7219810"/>
                </a:lnTo>
                <a:lnTo>
                  <a:pt x="7547254" y="7219810"/>
                </a:lnTo>
                <a:lnTo>
                  <a:pt x="7546987" y="7223544"/>
                </a:lnTo>
                <a:lnTo>
                  <a:pt x="7524800" y="7245731"/>
                </a:lnTo>
                <a:lnTo>
                  <a:pt x="7521079" y="7245997"/>
                </a:lnTo>
                <a:close/>
              </a:path>
              <a:path w="7547609" h="7246620">
                <a:moveTo>
                  <a:pt x="52349" y="52362"/>
                </a:moveTo>
                <a:lnTo>
                  <a:pt x="26174" y="52362"/>
                </a:lnTo>
                <a:lnTo>
                  <a:pt x="52349" y="26174"/>
                </a:lnTo>
                <a:lnTo>
                  <a:pt x="52349" y="52362"/>
                </a:lnTo>
                <a:close/>
              </a:path>
              <a:path w="7547609" h="7246620">
                <a:moveTo>
                  <a:pt x="7494905" y="52362"/>
                </a:moveTo>
                <a:lnTo>
                  <a:pt x="52349" y="52362"/>
                </a:lnTo>
                <a:lnTo>
                  <a:pt x="52349" y="26174"/>
                </a:lnTo>
                <a:lnTo>
                  <a:pt x="7494905" y="26174"/>
                </a:lnTo>
                <a:lnTo>
                  <a:pt x="7494905" y="52362"/>
                </a:lnTo>
                <a:close/>
              </a:path>
              <a:path w="7547609" h="7246620">
                <a:moveTo>
                  <a:pt x="7494905" y="7219810"/>
                </a:moveTo>
                <a:lnTo>
                  <a:pt x="7494905" y="26174"/>
                </a:lnTo>
                <a:lnTo>
                  <a:pt x="7521079" y="52362"/>
                </a:lnTo>
                <a:lnTo>
                  <a:pt x="7547254" y="52362"/>
                </a:lnTo>
                <a:lnTo>
                  <a:pt x="7547254" y="7193635"/>
                </a:lnTo>
                <a:lnTo>
                  <a:pt x="7521079" y="7193635"/>
                </a:lnTo>
                <a:lnTo>
                  <a:pt x="7494905" y="7219810"/>
                </a:lnTo>
                <a:close/>
              </a:path>
              <a:path w="7547609" h="7246620">
                <a:moveTo>
                  <a:pt x="7547254" y="52362"/>
                </a:moveTo>
                <a:lnTo>
                  <a:pt x="7521079" y="52362"/>
                </a:lnTo>
                <a:lnTo>
                  <a:pt x="7494905" y="26174"/>
                </a:lnTo>
                <a:lnTo>
                  <a:pt x="7547254" y="26174"/>
                </a:lnTo>
                <a:lnTo>
                  <a:pt x="7547254" y="52362"/>
                </a:lnTo>
                <a:close/>
              </a:path>
              <a:path w="7547609" h="7246620">
                <a:moveTo>
                  <a:pt x="52349" y="7219810"/>
                </a:moveTo>
                <a:lnTo>
                  <a:pt x="26174" y="7193635"/>
                </a:lnTo>
                <a:lnTo>
                  <a:pt x="52349" y="7193635"/>
                </a:lnTo>
                <a:lnTo>
                  <a:pt x="52349" y="7219810"/>
                </a:lnTo>
                <a:close/>
              </a:path>
              <a:path w="7547609" h="7246620">
                <a:moveTo>
                  <a:pt x="7494905" y="7219810"/>
                </a:moveTo>
                <a:lnTo>
                  <a:pt x="52349" y="7219810"/>
                </a:lnTo>
                <a:lnTo>
                  <a:pt x="52349" y="7193635"/>
                </a:lnTo>
                <a:lnTo>
                  <a:pt x="7494905" y="7193635"/>
                </a:lnTo>
                <a:lnTo>
                  <a:pt x="7494905" y="7219810"/>
                </a:lnTo>
                <a:close/>
              </a:path>
              <a:path w="7547609" h="7246620">
                <a:moveTo>
                  <a:pt x="7547254" y="7219810"/>
                </a:moveTo>
                <a:lnTo>
                  <a:pt x="7494905" y="7219810"/>
                </a:lnTo>
                <a:lnTo>
                  <a:pt x="7521079" y="7193635"/>
                </a:lnTo>
                <a:lnTo>
                  <a:pt x="7547254" y="7193635"/>
                </a:lnTo>
                <a:lnTo>
                  <a:pt x="7547254" y="7219810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12621" y="1747519"/>
            <a:ext cx="14321155" cy="2023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5620" marR="5080" indent="-502920">
              <a:lnSpc>
                <a:spcPct val="100000"/>
              </a:lnSpc>
              <a:spcBef>
                <a:spcPts val="100"/>
              </a:spcBef>
              <a:buSzPct val="122784"/>
              <a:buFont typeface="Trebuchet MS"/>
              <a:buChar char="•"/>
              <a:tabLst>
                <a:tab pos="515620" algn="l"/>
              </a:tabLst>
            </a:pPr>
            <a:r>
              <a:rPr sz="3950" b="1" dirty="0">
                <a:latin typeface="Arial"/>
                <a:cs typeface="Arial"/>
              </a:rPr>
              <a:t>Тактика</a:t>
            </a:r>
            <a:r>
              <a:rPr sz="3950" b="1" spc="25" dirty="0">
                <a:latin typeface="Arial"/>
                <a:cs typeface="Arial"/>
              </a:rPr>
              <a:t> </a:t>
            </a:r>
            <a:r>
              <a:rPr sz="3950" b="1" dirty="0">
                <a:latin typeface="Arial"/>
                <a:cs typeface="Arial"/>
              </a:rPr>
              <a:t>1:</a:t>
            </a:r>
            <a:r>
              <a:rPr sz="3950" b="1" spc="-125" dirty="0">
                <a:latin typeface="Arial"/>
                <a:cs typeface="Arial"/>
              </a:rPr>
              <a:t> </a:t>
            </a:r>
            <a:r>
              <a:rPr sz="3950" dirty="0">
                <a:latin typeface="Trebuchet MS"/>
                <a:cs typeface="Trebuchet MS"/>
              </a:rPr>
              <a:t>Тапсырманы</a:t>
            </a:r>
            <a:r>
              <a:rPr sz="3950" spc="-5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орындау</a:t>
            </a:r>
            <a:r>
              <a:rPr sz="3950" spc="-50" dirty="0">
                <a:latin typeface="Trebuchet MS"/>
                <a:cs typeface="Trebuchet MS"/>
              </a:rPr>
              <a:t> </a:t>
            </a:r>
            <a:r>
              <a:rPr sz="3950" dirty="0">
                <a:latin typeface="Microsoft Sans Serif"/>
                <a:cs typeface="Microsoft Sans Serif"/>
              </a:rPr>
              <a:t>ү</a:t>
            </a:r>
            <a:r>
              <a:rPr sz="3950" dirty="0">
                <a:latin typeface="Trebuchet MS"/>
                <a:cs typeface="Trebuchet MS"/>
              </a:rPr>
              <a:t>шін</a:t>
            </a:r>
            <a:r>
              <a:rPr sz="3950" spc="-55" dirty="0">
                <a:latin typeface="Trebuchet MS"/>
                <a:cs typeface="Trebuchet MS"/>
              </a:rPr>
              <a:t> </a:t>
            </a:r>
            <a:r>
              <a:rPr sz="3950" spc="-30" dirty="0">
                <a:latin typeface="Microsoft Sans Serif"/>
                <a:cs typeface="Microsoft Sans Serif"/>
              </a:rPr>
              <a:t>қ</a:t>
            </a:r>
            <a:r>
              <a:rPr sz="3950" spc="-30" dirty="0">
                <a:latin typeface="Trebuchet MS"/>
                <a:cs typeface="Trebuchet MS"/>
              </a:rPr>
              <a:t>ажетті</a:t>
            </a:r>
            <a:r>
              <a:rPr sz="3950" spc="-50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Microsoft Sans Serif"/>
                <a:cs typeface="Microsoft Sans Serif"/>
              </a:rPr>
              <a:t>қ</a:t>
            </a:r>
            <a:r>
              <a:rPr sz="3950" spc="-10" dirty="0">
                <a:latin typeface="Trebuchet MS"/>
                <a:cs typeface="Trebuchet MS"/>
              </a:rPr>
              <a:t>адамдарды к</a:t>
            </a:r>
            <a:r>
              <a:rPr sz="3950" spc="-10" dirty="0">
                <a:latin typeface="Microsoft Sans Serif"/>
                <a:cs typeface="Microsoft Sans Serif"/>
              </a:rPr>
              <a:t>ө</a:t>
            </a:r>
            <a:r>
              <a:rPr sz="3950" spc="-10" dirty="0">
                <a:latin typeface="Trebuchet MS"/>
                <a:cs typeface="Trebuchet MS"/>
              </a:rPr>
              <a:t>рсеті</a:t>
            </a:r>
            <a:r>
              <a:rPr sz="3950" spc="-10" dirty="0">
                <a:latin typeface="Microsoft Sans Serif"/>
                <a:cs typeface="Microsoft Sans Serif"/>
              </a:rPr>
              <a:t>ң</a:t>
            </a:r>
            <a:r>
              <a:rPr sz="3950" spc="-10" dirty="0">
                <a:latin typeface="Trebuchet MS"/>
                <a:cs typeface="Trebuchet MS"/>
              </a:rPr>
              <a:t>із</a:t>
            </a:r>
            <a:endParaRPr sz="3950">
              <a:latin typeface="Trebuchet MS"/>
              <a:cs typeface="Trebuchet MS"/>
            </a:endParaRPr>
          </a:p>
          <a:p>
            <a:pPr marR="2743835" algn="r">
              <a:lnSpc>
                <a:spcPct val="100000"/>
              </a:lnSpc>
              <a:spcBef>
                <a:spcPts val="3490"/>
              </a:spcBef>
            </a:pP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Промпт</a:t>
            </a:r>
            <a:r>
              <a:rPr sz="2300" spc="18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50" dirty="0">
                <a:solidFill>
                  <a:srgbClr val="EC200B"/>
                </a:solidFill>
                <a:latin typeface="Trebuchet MS"/>
                <a:cs typeface="Trebuchet MS"/>
              </a:rPr>
              <a:t>=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300079" y="3797313"/>
            <a:ext cx="418147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Мына</a:t>
            </a:r>
            <a:r>
              <a:rPr sz="2300" spc="-6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2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300" spc="-20" dirty="0">
                <a:solidFill>
                  <a:srgbClr val="EC200B"/>
                </a:solidFill>
                <a:latin typeface="Trebuchet MS"/>
                <a:cs typeface="Trebuchet MS"/>
              </a:rPr>
              <a:t>адамдарды</a:t>
            </a:r>
            <a:r>
              <a:rPr sz="2300" spc="-6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орында</a:t>
            </a:r>
            <a:r>
              <a:rPr sz="23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ң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ыз: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300079" y="4603762"/>
            <a:ext cx="7094855" cy="727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-</a:t>
            </a:r>
            <a:r>
              <a:rPr sz="2300" spc="-6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Т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ө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мендегі</a:t>
            </a:r>
            <a:r>
              <a:rPr sz="2300" spc="-6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м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ә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тінді</a:t>
            </a:r>
            <a:r>
              <a:rPr sz="2300" spc="-5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ү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ш</a:t>
            </a:r>
            <a:r>
              <a:rPr sz="2300" spc="-6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белгі</a:t>
            </a:r>
            <a:r>
              <a:rPr sz="2300" spc="-5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25" dirty="0">
                <a:solidFill>
                  <a:srgbClr val="EC200B"/>
                </a:solidFill>
                <a:latin typeface="Trebuchet MS"/>
                <a:cs typeface="Trebuchet MS"/>
              </a:rPr>
              <a:t>ар</a:t>
            </a:r>
            <a:r>
              <a:rPr sz="2300" spc="-25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300" spc="-25" dirty="0">
                <a:solidFill>
                  <a:srgbClr val="EC200B"/>
                </a:solidFill>
                <a:latin typeface="Trebuchet MS"/>
                <a:cs typeface="Trebuchet MS"/>
              </a:rPr>
              <a:t>ылы</a:t>
            </a:r>
            <a:r>
              <a:rPr sz="2300" spc="-6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ажыратып,</a:t>
            </a:r>
            <a:r>
              <a:rPr sz="2300" spc="-6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25" dirty="0">
                <a:solidFill>
                  <a:srgbClr val="EC200B"/>
                </a:solidFill>
                <a:latin typeface="Trebuchet MS"/>
                <a:cs typeface="Trebuchet MS"/>
              </a:rPr>
              <a:t>бір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с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ө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йлемге</a:t>
            </a:r>
            <a:r>
              <a:rPr sz="2300" spc="-10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жина</a:t>
            </a:r>
            <a:r>
              <a:rPr sz="23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та</a:t>
            </a:r>
            <a:r>
              <a:rPr sz="23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ң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ыз.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300079" y="5760732"/>
            <a:ext cx="566420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-</a:t>
            </a:r>
            <a:r>
              <a:rPr sz="2300" spc="-5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Т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ү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йіндемені</a:t>
            </a:r>
            <a:r>
              <a:rPr sz="2300" spc="-5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француз</a:t>
            </a:r>
            <a:r>
              <a:rPr sz="2300" spc="-5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тіліне</a:t>
            </a:r>
            <a:r>
              <a:rPr sz="2300" spc="-5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аудары</a:t>
            </a:r>
            <a:r>
              <a:rPr sz="23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ң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ыз.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300079" y="6567182"/>
            <a:ext cx="6461125" cy="727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-</a:t>
            </a:r>
            <a:r>
              <a:rPr sz="2300" spc="-6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Француз</a:t>
            </a:r>
            <a:r>
              <a:rPr sz="2300" spc="-6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тіліндегі</a:t>
            </a:r>
            <a:r>
              <a:rPr sz="2300" spc="-6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т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ү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йіндемедегі</a:t>
            </a:r>
            <a:r>
              <a:rPr sz="2300" spc="-6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ә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рбір</a:t>
            </a:r>
            <a:r>
              <a:rPr sz="2300" spc="-7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атауды к</a:t>
            </a:r>
            <a:r>
              <a:rPr sz="23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ө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рсеті</a:t>
            </a:r>
            <a:r>
              <a:rPr sz="23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ң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із.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300079" y="7724152"/>
            <a:ext cx="737108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-</a:t>
            </a:r>
            <a:r>
              <a:rPr sz="2300" spc="-7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Т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ө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мендегілерді</a:t>
            </a:r>
            <a:r>
              <a:rPr sz="2300" spc="-6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2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300" spc="-20" dirty="0">
                <a:solidFill>
                  <a:srgbClr val="EC200B"/>
                </a:solidFill>
                <a:latin typeface="Trebuchet MS"/>
                <a:cs typeface="Trebuchet MS"/>
              </a:rPr>
              <a:t>амтитын</a:t>
            </a:r>
            <a:r>
              <a:rPr sz="2300" spc="-7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JSON</a:t>
            </a:r>
            <a:r>
              <a:rPr sz="2300" spc="-6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нысанын</a:t>
            </a:r>
            <a:r>
              <a:rPr sz="2300" spc="-7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шы</a:t>
            </a:r>
            <a:r>
              <a:rPr sz="23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ғ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ары</a:t>
            </a:r>
            <a:r>
              <a:rPr sz="23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ң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ыз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300079" y="8530602"/>
            <a:ext cx="662178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кілттер:</a:t>
            </a:r>
            <a:r>
              <a:rPr sz="2300" spc="-3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20" dirty="0">
                <a:solidFill>
                  <a:srgbClr val="EC200B"/>
                </a:solidFill>
                <a:latin typeface="Trebuchet MS"/>
                <a:cs typeface="Trebuchet MS"/>
              </a:rPr>
              <a:t>француз_жина</a:t>
            </a:r>
            <a:r>
              <a:rPr sz="2300" spc="-2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2300" spc="-20" dirty="0">
                <a:solidFill>
                  <a:srgbClr val="EC200B"/>
                </a:solidFill>
                <a:latin typeface="Trebuchet MS"/>
                <a:cs typeface="Trebuchet MS"/>
              </a:rPr>
              <a:t>тамасы,</a:t>
            </a:r>
            <a:r>
              <a:rPr sz="2300" spc="-3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сандар_аттары.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300079" y="9337052"/>
            <a:ext cx="711200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Жауаптары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ң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ызды</a:t>
            </a:r>
            <a:r>
              <a:rPr sz="2300" spc="-12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жол</a:t>
            </a:r>
            <a:r>
              <a:rPr sz="2300" spc="-12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ү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зілімдерімен</a:t>
            </a:r>
            <a:r>
              <a:rPr sz="2300" spc="-12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б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ө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лі</a:t>
            </a:r>
            <a:r>
              <a:rPr sz="2300" dirty="0">
                <a:solidFill>
                  <a:srgbClr val="EC200B"/>
                </a:solidFill>
                <a:latin typeface="Microsoft Sans Serif"/>
                <a:cs typeface="Microsoft Sans Serif"/>
              </a:rPr>
              <a:t>ң</a:t>
            </a:r>
            <a:r>
              <a:rPr sz="2300" dirty="0">
                <a:solidFill>
                  <a:srgbClr val="EC200B"/>
                </a:solidFill>
                <a:latin typeface="Trebuchet MS"/>
                <a:cs typeface="Trebuchet MS"/>
              </a:rPr>
              <a:t>із.</a:t>
            </a:r>
            <a:r>
              <a:rPr sz="2300" spc="-11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М</a:t>
            </a:r>
            <a:r>
              <a:rPr sz="23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ә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тін: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300079" y="10143502"/>
            <a:ext cx="1548130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"""{м</a:t>
            </a:r>
            <a:r>
              <a:rPr sz="23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ә</a:t>
            </a:r>
            <a:r>
              <a:rPr sz="2300" spc="-10" dirty="0">
                <a:solidFill>
                  <a:srgbClr val="EC200B"/>
                </a:solidFill>
                <a:latin typeface="Trebuchet MS"/>
                <a:cs typeface="Trebuchet MS"/>
              </a:rPr>
              <a:t>тін}"""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1164" rIns="0" bIns="0" rtlCol="0">
            <a:spAutoFit/>
          </a:bodyPr>
          <a:lstStyle/>
          <a:p>
            <a:pPr marL="22860">
              <a:lnSpc>
                <a:spcPct val="100000"/>
              </a:lnSpc>
              <a:spcBef>
                <a:spcPts val="100"/>
              </a:spcBef>
            </a:pPr>
            <a:r>
              <a:rPr spc="-204" dirty="0"/>
              <a:t>Принцип</a:t>
            </a:r>
            <a:r>
              <a:rPr spc="-660" dirty="0"/>
              <a:t> </a:t>
            </a:r>
            <a:r>
              <a:rPr spc="-35" dirty="0"/>
              <a:t>2.</a:t>
            </a:r>
            <a:r>
              <a:rPr spc="-455" dirty="0"/>
              <a:t> </a:t>
            </a:r>
            <a:r>
              <a:rPr spc="-25" dirty="0"/>
              <a:t>Тактикалық</a:t>
            </a:r>
            <a:r>
              <a:rPr spc="-175" dirty="0"/>
              <a:t> </a:t>
            </a:r>
            <a:r>
              <a:rPr spc="-10" dirty="0"/>
              <a:t>әдістер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19327" y="1935556"/>
            <a:ext cx="505015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b="1" dirty="0">
                <a:latin typeface="Arial"/>
                <a:cs typeface="Arial"/>
              </a:rPr>
              <a:t>Пример.</a:t>
            </a:r>
            <a:r>
              <a:rPr sz="4500" b="1" spc="45" dirty="0">
                <a:latin typeface="Arial"/>
                <a:cs typeface="Arial"/>
              </a:rPr>
              <a:t> </a:t>
            </a:r>
            <a:r>
              <a:rPr sz="4500" b="1" spc="105" dirty="0">
                <a:latin typeface="Arial"/>
                <a:cs typeface="Arial"/>
              </a:rPr>
              <a:t>Сөйлем.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4024" y="4056888"/>
            <a:ext cx="10524744" cy="590092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037844" y="3150107"/>
            <a:ext cx="3451860" cy="436245"/>
          </a:xfrm>
          <a:prstGeom prst="rect">
            <a:avLst/>
          </a:prstGeom>
          <a:solidFill>
            <a:srgbClr val="FFEE54"/>
          </a:solidFill>
        </p:spPr>
        <p:txBody>
          <a:bodyPr vert="horz" wrap="square" lIns="0" tIns="34925" rIns="0" bIns="0" rtlCol="0">
            <a:spAutoFit/>
          </a:bodyPr>
          <a:lstStyle/>
          <a:p>
            <a:pPr marL="46355">
              <a:lnSpc>
                <a:spcPct val="100000"/>
              </a:lnSpc>
              <a:spcBef>
                <a:spcPts val="275"/>
              </a:spcBef>
            </a:pPr>
            <a:r>
              <a:rPr sz="2600" spc="-75" dirty="0">
                <a:latin typeface="Verdana"/>
                <a:cs typeface="Verdana"/>
              </a:rPr>
              <a:t>Модельдің</a:t>
            </a:r>
            <a:r>
              <a:rPr sz="2600" spc="-155" dirty="0">
                <a:latin typeface="Verdana"/>
                <a:cs typeface="Verdana"/>
              </a:rPr>
              <a:t> </a:t>
            </a:r>
            <a:r>
              <a:rPr sz="2600" spc="-10" dirty="0">
                <a:latin typeface="Verdana"/>
                <a:cs typeface="Verdana"/>
              </a:rPr>
              <a:t>жауабы: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4870" y="148717"/>
            <a:ext cx="16518890" cy="1126490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499109" marR="5080" indent="-486409">
              <a:lnSpc>
                <a:spcPts val="4100"/>
              </a:lnSpc>
              <a:spcBef>
                <a:spcPts val="625"/>
              </a:spcBef>
              <a:buSzPct val="123684"/>
              <a:buFont typeface="Trebuchet MS"/>
              <a:buChar char="•"/>
              <a:tabLst>
                <a:tab pos="499109" algn="l"/>
              </a:tabLst>
            </a:pPr>
            <a:r>
              <a:rPr sz="3800" b="1" spc="50" dirty="0">
                <a:latin typeface="Arial"/>
                <a:cs typeface="Arial"/>
              </a:rPr>
              <a:t>Тактика</a:t>
            </a:r>
            <a:r>
              <a:rPr sz="3800" b="1" spc="229" dirty="0">
                <a:latin typeface="Arial"/>
                <a:cs typeface="Arial"/>
              </a:rPr>
              <a:t> </a:t>
            </a:r>
            <a:r>
              <a:rPr sz="3800" b="1" dirty="0">
                <a:latin typeface="Arial"/>
                <a:cs typeface="Arial"/>
              </a:rPr>
              <a:t>2:</a:t>
            </a:r>
            <a:r>
              <a:rPr sz="3800" b="1" spc="45" dirty="0">
                <a:latin typeface="Arial"/>
                <a:cs typeface="Arial"/>
              </a:rPr>
              <a:t> </a:t>
            </a:r>
            <a:r>
              <a:rPr sz="3800" dirty="0">
                <a:latin typeface="Trebuchet MS"/>
                <a:cs typeface="Trebuchet MS"/>
              </a:rPr>
              <a:t>Ш</a:t>
            </a:r>
            <a:r>
              <a:rPr sz="3800" dirty="0">
                <a:latin typeface="Microsoft Sans Serif"/>
                <a:cs typeface="Microsoft Sans Serif"/>
              </a:rPr>
              <a:t>ұғ</a:t>
            </a:r>
            <a:r>
              <a:rPr sz="3800" dirty="0">
                <a:latin typeface="Trebuchet MS"/>
                <a:cs typeface="Trebuchet MS"/>
              </a:rPr>
              <a:t>ыл</a:t>
            </a:r>
            <a:r>
              <a:rPr sz="3800" spc="210" dirty="0">
                <a:latin typeface="Trebuchet MS"/>
                <a:cs typeface="Trebuchet MS"/>
              </a:rPr>
              <a:t> </a:t>
            </a:r>
            <a:r>
              <a:rPr sz="3800" dirty="0">
                <a:latin typeface="Microsoft Sans Serif"/>
                <a:cs typeface="Microsoft Sans Serif"/>
              </a:rPr>
              <a:t>қ</a:t>
            </a:r>
            <a:r>
              <a:rPr sz="3800" dirty="0">
                <a:latin typeface="Trebuchet MS"/>
                <a:cs typeface="Trebuchet MS"/>
              </a:rPr>
              <a:t>орытынды</a:t>
            </a:r>
            <a:r>
              <a:rPr sz="3800" spc="210" dirty="0">
                <a:latin typeface="Trebuchet MS"/>
                <a:cs typeface="Trebuchet MS"/>
              </a:rPr>
              <a:t> </a:t>
            </a:r>
            <a:r>
              <a:rPr sz="3800" spc="55" dirty="0">
                <a:latin typeface="Trebuchet MS"/>
                <a:cs typeface="Trebuchet MS"/>
              </a:rPr>
              <a:t>жасамас</a:t>
            </a:r>
            <a:r>
              <a:rPr sz="3800" spc="210" dirty="0">
                <a:latin typeface="Trebuchet MS"/>
                <a:cs typeface="Trebuchet MS"/>
              </a:rPr>
              <a:t> </a:t>
            </a:r>
            <a:r>
              <a:rPr sz="3800" spc="55" dirty="0">
                <a:latin typeface="Trebuchet MS"/>
                <a:cs typeface="Trebuchet MS"/>
              </a:rPr>
              <a:t>б</a:t>
            </a:r>
            <a:r>
              <a:rPr sz="3800" spc="55" dirty="0">
                <a:latin typeface="Microsoft Sans Serif"/>
                <a:cs typeface="Microsoft Sans Serif"/>
              </a:rPr>
              <a:t>ұ</a:t>
            </a:r>
            <a:r>
              <a:rPr sz="3800" spc="55" dirty="0">
                <a:latin typeface="Trebuchet MS"/>
                <a:cs typeface="Trebuchet MS"/>
              </a:rPr>
              <a:t>рын</a:t>
            </a:r>
            <a:r>
              <a:rPr sz="3800" spc="210" dirty="0">
                <a:latin typeface="Trebuchet MS"/>
                <a:cs typeface="Trebuchet MS"/>
              </a:rPr>
              <a:t> </a:t>
            </a:r>
            <a:r>
              <a:rPr sz="3800" spc="50" dirty="0">
                <a:latin typeface="Trebuchet MS"/>
                <a:cs typeface="Trebuchet MS"/>
              </a:rPr>
              <a:t>модельден</a:t>
            </a:r>
            <a:r>
              <a:rPr sz="3800" spc="210" dirty="0">
                <a:latin typeface="Trebuchet MS"/>
                <a:cs typeface="Trebuchet MS"/>
              </a:rPr>
              <a:t> </a:t>
            </a:r>
            <a:r>
              <a:rPr sz="3800" dirty="0">
                <a:latin typeface="Microsoft Sans Serif"/>
                <a:cs typeface="Microsoft Sans Serif"/>
              </a:rPr>
              <a:t>ө</a:t>
            </a:r>
            <a:r>
              <a:rPr sz="3800" dirty="0">
                <a:latin typeface="Trebuchet MS"/>
                <a:cs typeface="Trebuchet MS"/>
              </a:rPr>
              <a:t>з</a:t>
            </a:r>
            <a:r>
              <a:rPr sz="3800" spc="204" dirty="0">
                <a:latin typeface="Trebuchet MS"/>
                <a:cs typeface="Trebuchet MS"/>
              </a:rPr>
              <a:t> </a:t>
            </a:r>
            <a:r>
              <a:rPr sz="3800" spc="45" dirty="0">
                <a:latin typeface="Trebuchet MS"/>
                <a:cs typeface="Trebuchet MS"/>
              </a:rPr>
              <a:t>шешімін </a:t>
            </a:r>
            <a:r>
              <a:rPr sz="3800" spc="55" dirty="0">
                <a:latin typeface="Trebuchet MS"/>
                <a:cs typeface="Trebuchet MS"/>
              </a:rPr>
              <a:t>табуын</a:t>
            </a:r>
            <a:r>
              <a:rPr sz="3800" spc="145" dirty="0">
                <a:latin typeface="Trebuchet MS"/>
                <a:cs typeface="Trebuchet MS"/>
              </a:rPr>
              <a:t> </a:t>
            </a:r>
            <a:r>
              <a:rPr sz="3800" spc="35" dirty="0">
                <a:latin typeface="Trebuchet MS"/>
                <a:cs typeface="Trebuchet MS"/>
              </a:rPr>
              <a:t>с</a:t>
            </a:r>
            <a:r>
              <a:rPr sz="3800" spc="35" dirty="0">
                <a:latin typeface="Microsoft Sans Serif"/>
                <a:cs typeface="Microsoft Sans Serif"/>
              </a:rPr>
              <a:t>ұ</a:t>
            </a:r>
            <a:r>
              <a:rPr sz="3800" spc="35" dirty="0">
                <a:latin typeface="Trebuchet MS"/>
                <a:cs typeface="Trebuchet MS"/>
              </a:rPr>
              <a:t>ра</a:t>
            </a:r>
            <a:r>
              <a:rPr sz="3800" spc="35" dirty="0">
                <a:latin typeface="Microsoft Sans Serif"/>
                <a:cs typeface="Microsoft Sans Serif"/>
              </a:rPr>
              <a:t>ң</a:t>
            </a:r>
            <a:r>
              <a:rPr sz="3800" spc="35" dirty="0">
                <a:latin typeface="Trebuchet MS"/>
                <a:cs typeface="Trebuchet MS"/>
              </a:rPr>
              <a:t>ыз.</a:t>
            </a:r>
            <a:endParaRPr sz="380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2771" y="1723555"/>
            <a:ext cx="18747105" cy="8300720"/>
          </a:xfrm>
          <a:custGeom>
            <a:avLst/>
            <a:gdLst/>
            <a:ahLst/>
            <a:cxnLst/>
            <a:rect l="l" t="t" r="r" b="b"/>
            <a:pathLst>
              <a:path w="18747105" h="8300720">
                <a:moveTo>
                  <a:pt x="18720612" y="8300262"/>
                </a:moveTo>
                <a:lnTo>
                  <a:pt x="26174" y="8300262"/>
                </a:lnTo>
                <a:lnTo>
                  <a:pt x="22453" y="8299996"/>
                </a:lnTo>
                <a:lnTo>
                  <a:pt x="0" y="8274088"/>
                </a:lnTo>
                <a:lnTo>
                  <a:pt x="0" y="26174"/>
                </a:lnTo>
                <a:lnTo>
                  <a:pt x="26174" y="0"/>
                </a:lnTo>
                <a:lnTo>
                  <a:pt x="18720612" y="0"/>
                </a:lnTo>
                <a:lnTo>
                  <a:pt x="18746787" y="26174"/>
                </a:lnTo>
                <a:lnTo>
                  <a:pt x="52349" y="26174"/>
                </a:lnTo>
                <a:lnTo>
                  <a:pt x="26174" y="52349"/>
                </a:lnTo>
                <a:lnTo>
                  <a:pt x="52349" y="52349"/>
                </a:lnTo>
                <a:lnTo>
                  <a:pt x="52349" y="8247913"/>
                </a:lnTo>
                <a:lnTo>
                  <a:pt x="26174" y="8247913"/>
                </a:lnTo>
                <a:lnTo>
                  <a:pt x="52349" y="8274088"/>
                </a:lnTo>
                <a:lnTo>
                  <a:pt x="18746787" y="8274088"/>
                </a:lnTo>
                <a:lnTo>
                  <a:pt x="18746520" y="8277809"/>
                </a:lnTo>
                <a:lnTo>
                  <a:pt x="18724333" y="8299996"/>
                </a:lnTo>
                <a:lnTo>
                  <a:pt x="18720612" y="8300262"/>
                </a:lnTo>
                <a:close/>
              </a:path>
              <a:path w="18747105" h="8300720">
                <a:moveTo>
                  <a:pt x="52349" y="52349"/>
                </a:moveTo>
                <a:lnTo>
                  <a:pt x="26174" y="52349"/>
                </a:lnTo>
                <a:lnTo>
                  <a:pt x="52349" y="26174"/>
                </a:lnTo>
                <a:lnTo>
                  <a:pt x="52349" y="52349"/>
                </a:lnTo>
                <a:close/>
              </a:path>
              <a:path w="18747105" h="8300720">
                <a:moveTo>
                  <a:pt x="18694438" y="52349"/>
                </a:moveTo>
                <a:lnTo>
                  <a:pt x="52349" y="52349"/>
                </a:lnTo>
                <a:lnTo>
                  <a:pt x="52349" y="26174"/>
                </a:lnTo>
                <a:lnTo>
                  <a:pt x="18694438" y="26174"/>
                </a:lnTo>
                <a:lnTo>
                  <a:pt x="18694438" y="52349"/>
                </a:lnTo>
                <a:close/>
              </a:path>
              <a:path w="18747105" h="8300720">
                <a:moveTo>
                  <a:pt x="18694438" y="8274088"/>
                </a:moveTo>
                <a:lnTo>
                  <a:pt x="18694438" y="26174"/>
                </a:lnTo>
                <a:lnTo>
                  <a:pt x="18720612" y="52349"/>
                </a:lnTo>
                <a:lnTo>
                  <a:pt x="18746787" y="52349"/>
                </a:lnTo>
                <a:lnTo>
                  <a:pt x="18746787" y="8247913"/>
                </a:lnTo>
                <a:lnTo>
                  <a:pt x="18720612" y="8247913"/>
                </a:lnTo>
                <a:lnTo>
                  <a:pt x="18694438" y="8274088"/>
                </a:lnTo>
                <a:close/>
              </a:path>
              <a:path w="18747105" h="8300720">
                <a:moveTo>
                  <a:pt x="18746787" y="52349"/>
                </a:moveTo>
                <a:lnTo>
                  <a:pt x="18720612" y="52349"/>
                </a:lnTo>
                <a:lnTo>
                  <a:pt x="18694438" y="26174"/>
                </a:lnTo>
                <a:lnTo>
                  <a:pt x="18746787" y="26174"/>
                </a:lnTo>
                <a:lnTo>
                  <a:pt x="18746787" y="52349"/>
                </a:lnTo>
                <a:close/>
              </a:path>
              <a:path w="18747105" h="8300720">
                <a:moveTo>
                  <a:pt x="52349" y="8274088"/>
                </a:moveTo>
                <a:lnTo>
                  <a:pt x="26174" y="8247913"/>
                </a:lnTo>
                <a:lnTo>
                  <a:pt x="52349" y="8247913"/>
                </a:lnTo>
                <a:lnTo>
                  <a:pt x="52349" y="8274088"/>
                </a:lnTo>
                <a:close/>
              </a:path>
              <a:path w="18747105" h="8300720">
                <a:moveTo>
                  <a:pt x="18694438" y="8274088"/>
                </a:moveTo>
                <a:lnTo>
                  <a:pt x="52349" y="8274088"/>
                </a:lnTo>
                <a:lnTo>
                  <a:pt x="52349" y="8247913"/>
                </a:lnTo>
                <a:lnTo>
                  <a:pt x="18694438" y="8247913"/>
                </a:lnTo>
                <a:lnTo>
                  <a:pt x="18694438" y="8274088"/>
                </a:lnTo>
                <a:close/>
              </a:path>
              <a:path w="18747105" h="8300720">
                <a:moveTo>
                  <a:pt x="18746787" y="8274088"/>
                </a:moveTo>
                <a:lnTo>
                  <a:pt x="18694438" y="8274088"/>
                </a:lnTo>
                <a:lnTo>
                  <a:pt x="18720612" y="8247913"/>
                </a:lnTo>
                <a:lnTo>
                  <a:pt x="18746787" y="8247913"/>
                </a:lnTo>
                <a:lnTo>
                  <a:pt x="18746787" y="8274088"/>
                </a:lnTo>
                <a:close/>
              </a:path>
            </a:pathLst>
          </a:custGeom>
          <a:solidFill>
            <a:srgbClr val="92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35330" y="2141220"/>
            <a:ext cx="14457044" cy="73685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-20" dirty="0">
                <a:solidFill>
                  <a:srgbClr val="EC200B"/>
                </a:solidFill>
                <a:latin typeface="Trebuchet MS"/>
                <a:cs typeface="Trebuchet MS"/>
              </a:rPr>
              <a:t>О</a:t>
            </a:r>
            <a:r>
              <a:rPr sz="1700" spc="-2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1700" spc="-20" dirty="0">
                <a:solidFill>
                  <a:srgbClr val="EC200B"/>
                </a:solidFill>
                <a:latin typeface="Trebuchet MS"/>
                <a:cs typeface="Trebuchet MS"/>
              </a:rPr>
              <a:t>ушыны</a:t>
            </a:r>
            <a:r>
              <a:rPr sz="1700" spc="-20" dirty="0">
                <a:solidFill>
                  <a:srgbClr val="EC200B"/>
                </a:solidFill>
                <a:latin typeface="Microsoft Sans Serif"/>
                <a:cs typeface="Microsoft Sans Serif"/>
              </a:rPr>
              <a:t>ң</a:t>
            </a:r>
            <a:r>
              <a:rPr sz="1700" spc="5" dirty="0">
                <a:solidFill>
                  <a:srgbClr val="EC200B"/>
                </a:solidFill>
                <a:latin typeface="Microsoft Sans Serif"/>
                <a:cs typeface="Microsoft Sans Serif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шешімі</a:t>
            </a:r>
            <a:r>
              <a:rPr sz="1700" spc="-5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д</a:t>
            </a:r>
            <a:r>
              <a:rPr sz="1700" dirty="0">
                <a:solidFill>
                  <a:srgbClr val="EC200B"/>
                </a:solidFill>
                <a:latin typeface="Microsoft Sans Serif"/>
                <a:cs typeface="Microsoft Sans Serif"/>
              </a:rPr>
              <a:t>ұ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рыс</a:t>
            </a:r>
            <a:r>
              <a:rPr sz="1700" spc="-5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екенін</a:t>
            </a:r>
            <a:r>
              <a:rPr sz="1700" spc="-6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spc="-10" dirty="0">
                <a:solidFill>
                  <a:srgbClr val="EC200B"/>
                </a:solidFill>
                <a:latin typeface="Trebuchet MS"/>
                <a:cs typeface="Trebuchet MS"/>
              </a:rPr>
              <a:t>аны</a:t>
            </a:r>
            <a:r>
              <a:rPr sz="17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1700" spc="-10" dirty="0">
                <a:solidFill>
                  <a:srgbClr val="EC200B"/>
                </a:solidFill>
                <a:latin typeface="Trebuchet MS"/>
                <a:cs typeface="Trebuchet MS"/>
              </a:rPr>
              <a:t>та</a:t>
            </a:r>
            <a:r>
              <a:rPr sz="17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ң</a:t>
            </a:r>
            <a:r>
              <a:rPr sz="1700" spc="-10" dirty="0">
                <a:solidFill>
                  <a:srgbClr val="EC200B"/>
                </a:solidFill>
                <a:latin typeface="Trebuchet MS"/>
                <a:cs typeface="Trebuchet MS"/>
              </a:rPr>
              <a:t>ыз.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75"/>
              </a:spcBef>
            </a:pPr>
            <a:endParaRPr sz="17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700" spc="-10" dirty="0">
                <a:solidFill>
                  <a:srgbClr val="EC200B"/>
                </a:solidFill>
                <a:latin typeface="Trebuchet MS"/>
                <a:cs typeface="Trebuchet MS"/>
              </a:rPr>
              <a:t>С</a:t>
            </a:r>
            <a:r>
              <a:rPr sz="17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ұ</a:t>
            </a:r>
            <a:r>
              <a:rPr sz="1700" spc="-10" dirty="0">
                <a:solidFill>
                  <a:srgbClr val="EC200B"/>
                </a:solidFill>
                <a:latin typeface="Trebuchet MS"/>
                <a:cs typeface="Trebuchet MS"/>
              </a:rPr>
              <a:t>ра</a:t>
            </a:r>
            <a:r>
              <a:rPr sz="17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1700" spc="-10" dirty="0">
                <a:solidFill>
                  <a:srgbClr val="EC200B"/>
                </a:solidFill>
                <a:latin typeface="Trebuchet MS"/>
                <a:cs typeface="Trebuchet MS"/>
              </a:rPr>
              <a:t>:</a:t>
            </a:r>
            <a:endParaRPr sz="1700">
              <a:latin typeface="Trebuchet MS"/>
              <a:cs typeface="Trebuchet MS"/>
            </a:endParaRPr>
          </a:p>
          <a:p>
            <a:pPr marL="12700" marR="5720715">
              <a:lnSpc>
                <a:spcPct val="210300"/>
              </a:lnSpc>
            </a:pP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Мен</a:t>
            </a:r>
            <a:r>
              <a:rPr sz="1700" spc="-6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к</a:t>
            </a:r>
            <a:r>
              <a:rPr sz="1700" dirty="0">
                <a:solidFill>
                  <a:srgbClr val="EC200B"/>
                </a:solidFill>
                <a:latin typeface="Microsoft Sans Serif"/>
                <a:cs typeface="Microsoft Sans Serif"/>
              </a:rPr>
              <a:t>ү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н</a:t>
            </a:r>
            <a:r>
              <a:rPr sz="1700" spc="-5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электр</a:t>
            </a:r>
            <a:r>
              <a:rPr sz="1700" spc="-5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станциясын</a:t>
            </a:r>
            <a:r>
              <a:rPr sz="1700" spc="-6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салып</a:t>
            </a:r>
            <a:r>
              <a:rPr sz="1700" spc="-5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жатырмын</a:t>
            </a:r>
            <a:r>
              <a:rPr sz="1700" spc="-5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ж</a:t>
            </a:r>
            <a:r>
              <a:rPr sz="1700" dirty="0">
                <a:solidFill>
                  <a:srgbClr val="EC200B"/>
                </a:solidFill>
                <a:latin typeface="Microsoft Sans Serif"/>
                <a:cs typeface="Microsoft Sans Serif"/>
              </a:rPr>
              <a:t>ә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не</a:t>
            </a:r>
            <a:r>
              <a:rPr sz="1700" spc="-5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есептеулер</a:t>
            </a:r>
            <a:r>
              <a:rPr sz="1700" spc="-6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бойынша</a:t>
            </a:r>
            <a:r>
              <a:rPr sz="1700" spc="-6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к</a:t>
            </a:r>
            <a:r>
              <a:rPr sz="1700" dirty="0">
                <a:solidFill>
                  <a:srgbClr val="EC200B"/>
                </a:solidFill>
                <a:latin typeface="Microsoft Sans Serif"/>
                <a:cs typeface="Microsoft Sans Serif"/>
              </a:rPr>
              <a:t>ө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мек</a:t>
            </a:r>
            <a:r>
              <a:rPr sz="1700" spc="-5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spc="-10" dirty="0">
                <a:solidFill>
                  <a:srgbClr val="EC200B"/>
                </a:solidFill>
                <a:latin typeface="Trebuchet MS"/>
                <a:cs typeface="Trebuchet MS"/>
              </a:rPr>
              <a:t>керек.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Жер</a:t>
            </a:r>
            <a:r>
              <a:rPr sz="1700" spc="-4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бір</a:t>
            </a:r>
            <a:r>
              <a:rPr sz="1700" spc="-4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шаршы</a:t>
            </a:r>
            <a:r>
              <a:rPr sz="1700" spc="-4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фут</a:t>
            </a:r>
            <a:r>
              <a:rPr sz="1700" spc="-3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Microsoft Sans Serif"/>
                <a:cs typeface="Microsoft Sans Serif"/>
              </a:rPr>
              <a:t>ү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шін</a:t>
            </a:r>
            <a:r>
              <a:rPr sz="1700" spc="-4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100</a:t>
            </a:r>
            <a:r>
              <a:rPr sz="1700" spc="-4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доллар</a:t>
            </a:r>
            <a:r>
              <a:rPr sz="1700" spc="-4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spc="-10" dirty="0">
                <a:solidFill>
                  <a:srgbClr val="EC200B"/>
                </a:solidFill>
                <a:latin typeface="Trebuchet MS"/>
                <a:cs typeface="Trebuchet MS"/>
              </a:rPr>
              <a:t>т</a:t>
            </a:r>
            <a:r>
              <a:rPr sz="17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ұ</a:t>
            </a:r>
            <a:r>
              <a:rPr sz="1700" spc="-10" dirty="0">
                <a:solidFill>
                  <a:srgbClr val="EC200B"/>
                </a:solidFill>
                <a:latin typeface="Trebuchet MS"/>
                <a:cs typeface="Trebuchet MS"/>
              </a:rPr>
              <a:t>рады.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75"/>
              </a:spcBef>
            </a:pPr>
            <a:endParaRPr sz="17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Мен</a:t>
            </a:r>
            <a:r>
              <a:rPr sz="1700" spc="-5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к</a:t>
            </a:r>
            <a:r>
              <a:rPr sz="1700" dirty="0">
                <a:solidFill>
                  <a:srgbClr val="EC200B"/>
                </a:solidFill>
                <a:latin typeface="Microsoft Sans Serif"/>
                <a:cs typeface="Microsoft Sans Serif"/>
              </a:rPr>
              <a:t>ү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н</a:t>
            </a:r>
            <a:r>
              <a:rPr sz="1700" spc="-5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батареяларын</a:t>
            </a:r>
            <a:r>
              <a:rPr sz="1700" spc="-5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шаршы</a:t>
            </a:r>
            <a:r>
              <a:rPr sz="1700" spc="-5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футына</a:t>
            </a:r>
            <a:r>
              <a:rPr sz="1700" spc="-6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250</a:t>
            </a:r>
            <a:r>
              <a:rPr sz="1700" spc="-5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spc="-10" dirty="0">
                <a:solidFill>
                  <a:srgbClr val="EC200B"/>
                </a:solidFill>
                <a:latin typeface="Trebuchet MS"/>
                <a:cs typeface="Trebuchet MS"/>
              </a:rPr>
              <a:t>доллар</a:t>
            </a:r>
            <a:r>
              <a:rPr sz="17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ғ</a:t>
            </a:r>
            <a:r>
              <a:rPr sz="1700" spc="-10" dirty="0">
                <a:solidFill>
                  <a:srgbClr val="EC200B"/>
                </a:solidFill>
                <a:latin typeface="Trebuchet MS"/>
                <a:cs typeface="Trebuchet MS"/>
              </a:rPr>
              <a:t>а</a:t>
            </a:r>
            <a:r>
              <a:rPr sz="1700" spc="-6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сатып</a:t>
            </a:r>
            <a:r>
              <a:rPr sz="1700" spc="-4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spc="-10" dirty="0">
                <a:solidFill>
                  <a:srgbClr val="EC200B"/>
                </a:solidFill>
                <a:latin typeface="Trebuchet MS"/>
                <a:cs typeface="Trebuchet MS"/>
              </a:rPr>
              <a:t>аламын.</a:t>
            </a:r>
            <a:endParaRPr sz="1700">
              <a:latin typeface="Trebuchet MS"/>
              <a:cs typeface="Trebuchet MS"/>
            </a:endParaRPr>
          </a:p>
          <a:p>
            <a:pPr marL="12700" marR="5080">
              <a:lnSpc>
                <a:spcPct val="210300"/>
              </a:lnSpc>
            </a:pP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Мені</a:t>
            </a:r>
            <a:r>
              <a:rPr sz="1700" dirty="0">
                <a:solidFill>
                  <a:srgbClr val="EC200B"/>
                </a:solidFill>
                <a:latin typeface="Microsoft Sans Serif"/>
                <a:cs typeface="Microsoft Sans Serif"/>
              </a:rPr>
              <a:t>ң</a:t>
            </a:r>
            <a:r>
              <a:rPr sz="1700" spc="5" dirty="0">
                <a:solidFill>
                  <a:srgbClr val="EC200B"/>
                </a:solidFill>
                <a:latin typeface="Microsoft Sans Serif"/>
                <a:cs typeface="Microsoft Sans Serif"/>
              </a:rPr>
              <a:t> </a:t>
            </a:r>
            <a:r>
              <a:rPr sz="1700" spc="-10" dirty="0">
                <a:solidFill>
                  <a:srgbClr val="EC200B"/>
                </a:solidFill>
                <a:latin typeface="Trebuchet MS"/>
                <a:cs typeface="Trebuchet MS"/>
              </a:rPr>
              <a:t>техникалы</a:t>
            </a:r>
            <a:r>
              <a:rPr sz="17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1700" spc="10" dirty="0">
                <a:solidFill>
                  <a:srgbClr val="EC200B"/>
                </a:solidFill>
                <a:latin typeface="Microsoft Sans Serif"/>
                <a:cs typeface="Microsoft Sans Serif"/>
              </a:rPr>
              <a:t> </a:t>
            </a:r>
            <a:r>
              <a:rPr sz="1700" spc="-25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1700" spc="-25" dirty="0">
                <a:solidFill>
                  <a:srgbClr val="EC200B"/>
                </a:solidFill>
                <a:latin typeface="Trebuchet MS"/>
                <a:cs typeface="Trebuchet MS"/>
              </a:rPr>
              <a:t>ызмет</a:t>
            </a:r>
            <a:r>
              <a:rPr sz="1700" spc="-5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к</a:t>
            </a:r>
            <a:r>
              <a:rPr sz="1700" dirty="0">
                <a:solidFill>
                  <a:srgbClr val="EC200B"/>
                </a:solidFill>
                <a:latin typeface="Microsoft Sans Serif"/>
                <a:cs typeface="Microsoft Sans Serif"/>
              </a:rPr>
              <a:t>ө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рсету</a:t>
            </a:r>
            <a:r>
              <a:rPr sz="1700" spc="-5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келісімшартым</a:t>
            </a:r>
            <a:r>
              <a:rPr sz="1700" spc="-5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бар,</a:t>
            </a:r>
            <a:r>
              <a:rPr sz="1700" spc="-5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ол</a:t>
            </a:r>
            <a:r>
              <a:rPr sz="1700" spc="-6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ма</a:t>
            </a:r>
            <a:r>
              <a:rPr sz="1700" dirty="0">
                <a:solidFill>
                  <a:srgbClr val="EC200B"/>
                </a:solidFill>
                <a:latin typeface="Microsoft Sans Serif"/>
                <a:cs typeface="Microsoft Sans Serif"/>
              </a:rPr>
              <a:t>ғ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ан</a:t>
            </a:r>
            <a:r>
              <a:rPr sz="1700" spc="-5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жылына</a:t>
            </a:r>
            <a:r>
              <a:rPr sz="1700" spc="-6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100</a:t>
            </a:r>
            <a:r>
              <a:rPr sz="1700" spc="-5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000</a:t>
            </a:r>
            <a:r>
              <a:rPr sz="1700" spc="-6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доллар</a:t>
            </a:r>
            <a:r>
              <a:rPr sz="1700" spc="-6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ж</a:t>
            </a:r>
            <a:r>
              <a:rPr sz="1700" dirty="0">
                <a:solidFill>
                  <a:srgbClr val="EC200B"/>
                </a:solidFill>
                <a:latin typeface="Microsoft Sans Serif"/>
                <a:cs typeface="Microsoft Sans Serif"/>
              </a:rPr>
              <a:t>ә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не</a:t>
            </a:r>
            <a:r>
              <a:rPr sz="1700" spc="-5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бір</a:t>
            </a:r>
            <a:r>
              <a:rPr sz="1700" spc="-5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шаршы</a:t>
            </a:r>
            <a:r>
              <a:rPr sz="1700" spc="-5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фут</a:t>
            </a:r>
            <a:r>
              <a:rPr sz="1700" spc="-5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Microsoft Sans Serif"/>
                <a:cs typeface="Microsoft Sans Serif"/>
              </a:rPr>
              <a:t>ү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шін</a:t>
            </a:r>
            <a:r>
              <a:rPr sz="1700" spc="-5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spc="-25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1700" spc="-25" dirty="0">
                <a:solidFill>
                  <a:srgbClr val="EC200B"/>
                </a:solidFill>
                <a:latin typeface="Trebuchet MS"/>
                <a:cs typeface="Trebuchet MS"/>
              </a:rPr>
              <a:t>осымша</a:t>
            </a:r>
            <a:r>
              <a:rPr sz="1700" spc="-6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10</a:t>
            </a:r>
            <a:r>
              <a:rPr sz="1700" spc="-5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доллар</a:t>
            </a:r>
            <a:r>
              <a:rPr sz="1700" spc="-7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spc="-10" dirty="0">
                <a:solidFill>
                  <a:srgbClr val="EC200B"/>
                </a:solidFill>
                <a:latin typeface="Trebuchet MS"/>
                <a:cs typeface="Trebuchet MS"/>
              </a:rPr>
              <a:t>т</a:t>
            </a:r>
            <a:r>
              <a:rPr sz="17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ұ</a:t>
            </a:r>
            <a:r>
              <a:rPr sz="1700" spc="-10" dirty="0">
                <a:solidFill>
                  <a:srgbClr val="EC200B"/>
                </a:solidFill>
                <a:latin typeface="Trebuchet MS"/>
                <a:cs typeface="Trebuchet MS"/>
              </a:rPr>
              <a:t>рады.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Шаршы</a:t>
            </a:r>
            <a:r>
              <a:rPr sz="1700" spc="-7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фут</a:t>
            </a:r>
            <a:r>
              <a:rPr sz="1700" spc="-6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санына</a:t>
            </a:r>
            <a:r>
              <a:rPr sz="1700" spc="-7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байланысты</a:t>
            </a:r>
            <a:r>
              <a:rPr sz="1700" spc="-6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бірінші</a:t>
            </a:r>
            <a:r>
              <a:rPr sz="1700" spc="-6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жылда</a:t>
            </a:r>
            <a:r>
              <a:rPr sz="1700" dirty="0">
                <a:solidFill>
                  <a:srgbClr val="EC200B"/>
                </a:solidFill>
                <a:latin typeface="Microsoft Sans Serif"/>
                <a:cs typeface="Microsoft Sans Serif"/>
              </a:rPr>
              <a:t>ғ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ы</a:t>
            </a:r>
            <a:r>
              <a:rPr sz="1700" spc="-6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жалпы</a:t>
            </a:r>
            <a:r>
              <a:rPr sz="1700" spc="-6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шы</a:t>
            </a:r>
            <a:r>
              <a:rPr sz="1700" dirty="0">
                <a:solidFill>
                  <a:srgbClr val="EC200B"/>
                </a:solidFill>
                <a:latin typeface="Microsoft Sans Serif"/>
                <a:cs typeface="Microsoft Sans Serif"/>
              </a:rPr>
              <a:t>ғ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ын</a:t>
            </a:r>
            <a:r>
              <a:rPr sz="1700" spc="-6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1700" spc="-10" dirty="0">
                <a:solidFill>
                  <a:srgbClr val="EC200B"/>
                </a:solidFill>
                <a:latin typeface="Trebuchet MS"/>
                <a:cs typeface="Trebuchet MS"/>
              </a:rPr>
              <a:t>анша?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75"/>
              </a:spcBef>
            </a:pPr>
            <a:endParaRPr sz="17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700" spc="-25" dirty="0">
                <a:solidFill>
                  <a:srgbClr val="EC200B"/>
                </a:solidFill>
                <a:latin typeface="Trebuchet MS"/>
                <a:cs typeface="Trebuchet MS"/>
              </a:rPr>
              <a:t>О</a:t>
            </a:r>
            <a:r>
              <a:rPr sz="1700" spc="-25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1700" spc="-25" dirty="0">
                <a:solidFill>
                  <a:srgbClr val="EC200B"/>
                </a:solidFill>
                <a:latin typeface="Trebuchet MS"/>
                <a:cs typeface="Trebuchet MS"/>
              </a:rPr>
              <a:t>ушы</a:t>
            </a:r>
            <a:r>
              <a:rPr sz="1700" spc="-10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spc="-10" dirty="0">
                <a:solidFill>
                  <a:srgbClr val="EC200B"/>
                </a:solidFill>
                <a:latin typeface="Trebuchet MS"/>
                <a:cs typeface="Trebuchet MS"/>
              </a:rPr>
              <a:t>шешімі:</a:t>
            </a:r>
            <a:endParaRPr sz="1700">
              <a:latin typeface="Trebuchet MS"/>
              <a:cs typeface="Trebuchet MS"/>
            </a:endParaRPr>
          </a:p>
          <a:p>
            <a:pPr marL="12700" marR="9608185">
              <a:lnSpc>
                <a:spcPct val="210300"/>
              </a:lnSpc>
            </a:pP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x</a:t>
            </a:r>
            <a:r>
              <a:rPr sz="1700" spc="-7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шаршы</a:t>
            </a:r>
            <a:r>
              <a:rPr sz="1700" spc="-6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футта</a:t>
            </a:r>
            <a:r>
              <a:rPr sz="1700" dirty="0">
                <a:solidFill>
                  <a:srgbClr val="EC200B"/>
                </a:solidFill>
                <a:latin typeface="Microsoft Sans Serif"/>
                <a:cs typeface="Microsoft Sans Serif"/>
              </a:rPr>
              <a:t>ғ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ы</a:t>
            </a:r>
            <a:r>
              <a:rPr sz="1700" spc="-6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spc="-2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1700" spc="-20" dirty="0">
                <a:solidFill>
                  <a:srgbClr val="EC200B"/>
                </a:solidFill>
                <a:latin typeface="Trebuchet MS"/>
                <a:cs typeface="Trebuchet MS"/>
              </a:rPr>
              <a:t>ондыр</a:t>
            </a:r>
            <a:r>
              <a:rPr sz="1700" spc="-20" dirty="0">
                <a:solidFill>
                  <a:srgbClr val="EC200B"/>
                </a:solidFill>
                <a:latin typeface="Microsoft Sans Serif"/>
                <a:cs typeface="Microsoft Sans Serif"/>
              </a:rPr>
              <a:t>ғ</a:t>
            </a:r>
            <a:r>
              <a:rPr sz="1700" spc="-20" dirty="0">
                <a:solidFill>
                  <a:srgbClr val="EC200B"/>
                </a:solidFill>
                <a:latin typeface="Trebuchet MS"/>
                <a:cs typeface="Trebuchet MS"/>
              </a:rPr>
              <a:t>ыны</a:t>
            </a:r>
            <a:r>
              <a:rPr sz="1700" spc="-20" dirty="0">
                <a:solidFill>
                  <a:srgbClr val="EC200B"/>
                </a:solidFill>
                <a:latin typeface="Microsoft Sans Serif"/>
                <a:cs typeface="Microsoft Sans Serif"/>
              </a:rPr>
              <a:t>ң</a:t>
            </a:r>
            <a:r>
              <a:rPr sz="1700" dirty="0">
                <a:solidFill>
                  <a:srgbClr val="EC200B"/>
                </a:solidFill>
                <a:latin typeface="Microsoft Sans Serif"/>
                <a:cs typeface="Microsoft Sans Serif"/>
              </a:rPr>
              <a:t> ө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лшемі</a:t>
            </a:r>
            <a:r>
              <a:rPr sz="1700" spc="-6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spc="-10" dirty="0">
                <a:solidFill>
                  <a:srgbClr val="EC200B"/>
                </a:solidFill>
                <a:latin typeface="Trebuchet MS"/>
                <a:cs typeface="Trebuchet MS"/>
              </a:rPr>
              <a:t>болсын. Шы</a:t>
            </a:r>
            <a:r>
              <a:rPr sz="17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ғ</a:t>
            </a:r>
            <a:r>
              <a:rPr sz="1700" spc="-10" dirty="0">
                <a:solidFill>
                  <a:srgbClr val="EC200B"/>
                </a:solidFill>
                <a:latin typeface="Trebuchet MS"/>
                <a:cs typeface="Trebuchet MS"/>
              </a:rPr>
              <a:t>ындар: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75"/>
              </a:spcBef>
            </a:pPr>
            <a:endParaRPr sz="17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Жер</a:t>
            </a:r>
            <a:r>
              <a:rPr sz="1700" spc="-7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spc="-20" dirty="0">
                <a:solidFill>
                  <a:srgbClr val="EC200B"/>
                </a:solidFill>
                <a:latin typeface="Microsoft Sans Serif"/>
                <a:cs typeface="Microsoft Sans Serif"/>
              </a:rPr>
              <a:t>құ</a:t>
            </a:r>
            <a:r>
              <a:rPr sz="1700" spc="-20" dirty="0">
                <a:solidFill>
                  <a:srgbClr val="EC200B"/>
                </a:solidFill>
                <a:latin typeface="Trebuchet MS"/>
                <a:cs typeface="Trebuchet MS"/>
              </a:rPr>
              <a:t>ны:</a:t>
            </a:r>
            <a:r>
              <a:rPr sz="1700" spc="-6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spc="-20" dirty="0">
                <a:solidFill>
                  <a:srgbClr val="EC200B"/>
                </a:solidFill>
                <a:latin typeface="Trebuchet MS"/>
                <a:cs typeface="Trebuchet MS"/>
              </a:rPr>
              <a:t>100x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80"/>
              </a:spcBef>
            </a:pPr>
            <a:endParaRPr sz="17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К</a:t>
            </a:r>
            <a:r>
              <a:rPr sz="1700" dirty="0">
                <a:solidFill>
                  <a:srgbClr val="EC200B"/>
                </a:solidFill>
                <a:latin typeface="Microsoft Sans Serif"/>
                <a:cs typeface="Microsoft Sans Serif"/>
              </a:rPr>
              <a:t>ү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н</a:t>
            </a:r>
            <a:r>
              <a:rPr sz="1700" spc="-9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панельдеріні</a:t>
            </a:r>
            <a:r>
              <a:rPr sz="1700" dirty="0">
                <a:solidFill>
                  <a:srgbClr val="EC200B"/>
                </a:solidFill>
                <a:latin typeface="Microsoft Sans Serif"/>
                <a:cs typeface="Microsoft Sans Serif"/>
              </a:rPr>
              <a:t>ң</a:t>
            </a:r>
            <a:r>
              <a:rPr sz="1700" spc="-25" dirty="0">
                <a:solidFill>
                  <a:srgbClr val="EC200B"/>
                </a:solidFill>
                <a:latin typeface="Microsoft Sans Serif"/>
                <a:cs typeface="Microsoft Sans Serif"/>
              </a:rPr>
              <a:t> </a:t>
            </a:r>
            <a:r>
              <a:rPr sz="1700" spc="-20" dirty="0">
                <a:solidFill>
                  <a:srgbClr val="EC200B"/>
                </a:solidFill>
                <a:latin typeface="Microsoft Sans Serif"/>
                <a:cs typeface="Microsoft Sans Serif"/>
              </a:rPr>
              <a:t>құ</a:t>
            </a:r>
            <a:r>
              <a:rPr sz="1700" spc="-20" dirty="0">
                <a:solidFill>
                  <a:srgbClr val="EC200B"/>
                </a:solidFill>
                <a:latin typeface="Trebuchet MS"/>
                <a:cs typeface="Trebuchet MS"/>
              </a:rPr>
              <a:t>ны:</a:t>
            </a:r>
            <a:r>
              <a:rPr sz="1700" spc="-8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spc="-20" dirty="0">
                <a:solidFill>
                  <a:srgbClr val="EC200B"/>
                </a:solidFill>
                <a:latin typeface="Trebuchet MS"/>
                <a:cs typeface="Trebuchet MS"/>
              </a:rPr>
              <a:t>250x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75"/>
              </a:spcBef>
            </a:pPr>
            <a:endParaRPr sz="17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700" spc="-10" dirty="0">
                <a:solidFill>
                  <a:srgbClr val="EC200B"/>
                </a:solidFill>
                <a:latin typeface="Trebuchet MS"/>
                <a:cs typeface="Trebuchet MS"/>
              </a:rPr>
              <a:t>Техникалы</a:t>
            </a:r>
            <a:r>
              <a:rPr sz="1700" spc="-10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1700" spc="-5" dirty="0">
                <a:solidFill>
                  <a:srgbClr val="EC200B"/>
                </a:solidFill>
                <a:latin typeface="Microsoft Sans Serif"/>
                <a:cs typeface="Microsoft Sans Serif"/>
              </a:rPr>
              <a:t> </a:t>
            </a:r>
            <a:r>
              <a:rPr sz="1700" spc="-25" dirty="0">
                <a:solidFill>
                  <a:srgbClr val="EC200B"/>
                </a:solidFill>
                <a:latin typeface="Microsoft Sans Serif"/>
                <a:cs typeface="Microsoft Sans Serif"/>
              </a:rPr>
              <a:t>қ</a:t>
            </a:r>
            <a:r>
              <a:rPr sz="1700" spc="-25" dirty="0">
                <a:solidFill>
                  <a:srgbClr val="EC200B"/>
                </a:solidFill>
                <a:latin typeface="Trebuchet MS"/>
                <a:cs typeface="Trebuchet MS"/>
              </a:rPr>
              <a:t>ызмет</a:t>
            </a:r>
            <a:r>
              <a:rPr sz="1700" spc="-6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к</a:t>
            </a:r>
            <a:r>
              <a:rPr sz="1700" dirty="0">
                <a:solidFill>
                  <a:srgbClr val="EC200B"/>
                </a:solidFill>
                <a:latin typeface="Microsoft Sans Serif"/>
                <a:cs typeface="Microsoft Sans Serif"/>
              </a:rPr>
              <a:t>ө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рсету</a:t>
            </a:r>
            <a:r>
              <a:rPr sz="1700" spc="-6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spc="-20" dirty="0">
                <a:solidFill>
                  <a:srgbClr val="EC200B"/>
                </a:solidFill>
                <a:latin typeface="Microsoft Sans Serif"/>
                <a:cs typeface="Microsoft Sans Serif"/>
              </a:rPr>
              <a:t>құ</a:t>
            </a:r>
            <a:r>
              <a:rPr sz="1700" spc="-20" dirty="0">
                <a:solidFill>
                  <a:srgbClr val="EC200B"/>
                </a:solidFill>
                <a:latin typeface="Trebuchet MS"/>
                <a:cs typeface="Trebuchet MS"/>
              </a:rPr>
              <a:t>ны:</a:t>
            </a:r>
            <a:r>
              <a:rPr sz="1700" spc="-6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100</a:t>
            </a:r>
            <a:r>
              <a:rPr sz="1700" spc="-6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000</a:t>
            </a:r>
            <a:r>
              <a:rPr sz="1700" spc="-7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+</a:t>
            </a:r>
            <a:r>
              <a:rPr sz="1700" spc="-6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spc="-20" dirty="0">
                <a:solidFill>
                  <a:srgbClr val="EC200B"/>
                </a:solidFill>
                <a:latin typeface="Trebuchet MS"/>
                <a:cs typeface="Trebuchet MS"/>
              </a:rPr>
              <a:t>100x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75"/>
              </a:spcBef>
            </a:pPr>
            <a:endParaRPr sz="17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Жалпы</a:t>
            </a:r>
            <a:r>
              <a:rPr sz="1700" spc="-3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spc="-20" dirty="0">
                <a:solidFill>
                  <a:srgbClr val="EC200B"/>
                </a:solidFill>
                <a:latin typeface="Microsoft Sans Serif"/>
                <a:cs typeface="Microsoft Sans Serif"/>
              </a:rPr>
              <a:t>құ</a:t>
            </a:r>
            <a:r>
              <a:rPr sz="1700" spc="-20" dirty="0">
                <a:solidFill>
                  <a:srgbClr val="EC200B"/>
                </a:solidFill>
                <a:latin typeface="Trebuchet MS"/>
                <a:cs typeface="Trebuchet MS"/>
              </a:rPr>
              <a:t>ны: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100x</a:t>
            </a:r>
            <a:r>
              <a:rPr sz="1700" spc="-2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+</a:t>
            </a:r>
            <a:r>
              <a:rPr sz="1700" spc="-2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250x</a:t>
            </a:r>
            <a:r>
              <a:rPr sz="1700" spc="-2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+</a:t>
            </a:r>
            <a:r>
              <a:rPr sz="1700" spc="-3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100</a:t>
            </a:r>
            <a:r>
              <a:rPr sz="1700" spc="-2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000</a:t>
            </a:r>
            <a:r>
              <a:rPr sz="1700" spc="-2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+</a:t>
            </a:r>
            <a:r>
              <a:rPr sz="1700" spc="-2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100x</a:t>
            </a:r>
            <a:r>
              <a:rPr sz="1700" spc="-2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=</a:t>
            </a:r>
            <a:r>
              <a:rPr sz="1700" spc="-2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450x</a:t>
            </a:r>
            <a:r>
              <a:rPr sz="1700" spc="-30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+</a:t>
            </a:r>
            <a:r>
              <a:rPr sz="1700" spc="-25" dirty="0">
                <a:solidFill>
                  <a:srgbClr val="EC200B"/>
                </a:solidFill>
                <a:latin typeface="Trebuchet MS"/>
                <a:cs typeface="Trebuchet MS"/>
              </a:rPr>
              <a:t> </a:t>
            </a:r>
            <a:r>
              <a:rPr sz="1700" dirty="0">
                <a:solidFill>
                  <a:srgbClr val="EC200B"/>
                </a:solidFill>
                <a:latin typeface="Trebuchet MS"/>
                <a:cs typeface="Trebuchet MS"/>
              </a:rPr>
              <a:t>100</a:t>
            </a:r>
            <a:r>
              <a:rPr sz="1700" spc="-25" dirty="0">
                <a:solidFill>
                  <a:srgbClr val="EC200B"/>
                </a:solidFill>
                <a:latin typeface="Trebuchet MS"/>
                <a:cs typeface="Trebuchet MS"/>
              </a:rPr>
              <a:t> 000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04312" y="885215"/>
            <a:ext cx="2495550" cy="71755"/>
          </a:xfrm>
          <a:custGeom>
            <a:avLst/>
            <a:gdLst/>
            <a:ahLst/>
            <a:cxnLst/>
            <a:rect l="l" t="t" r="r" b="b"/>
            <a:pathLst>
              <a:path w="2495550" h="71755">
                <a:moveTo>
                  <a:pt x="0" y="71196"/>
                </a:moveTo>
                <a:lnTo>
                  <a:pt x="2494965" y="71196"/>
                </a:lnTo>
                <a:lnTo>
                  <a:pt x="2494965" y="0"/>
                </a:lnTo>
                <a:lnTo>
                  <a:pt x="0" y="0"/>
                </a:lnTo>
                <a:lnTo>
                  <a:pt x="0" y="71196"/>
                </a:lnTo>
                <a:close/>
              </a:path>
            </a:pathLst>
          </a:custGeom>
          <a:solidFill>
            <a:srgbClr val="FFEE5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8305558" y="474014"/>
            <a:ext cx="3221355" cy="411480"/>
            <a:chOff x="8305558" y="474014"/>
            <a:chExt cx="3221355" cy="411480"/>
          </a:xfrm>
        </p:grpSpPr>
        <p:sp>
          <p:nvSpPr>
            <p:cNvPr id="4" name="object 4"/>
            <p:cNvSpPr/>
            <p:nvPr/>
          </p:nvSpPr>
          <p:spPr>
            <a:xfrm>
              <a:off x="8804313" y="474014"/>
              <a:ext cx="2495550" cy="635"/>
            </a:xfrm>
            <a:custGeom>
              <a:avLst/>
              <a:gdLst/>
              <a:ahLst/>
              <a:cxnLst/>
              <a:rect l="l" t="t" r="r" b="b"/>
              <a:pathLst>
                <a:path w="2495550" h="634">
                  <a:moveTo>
                    <a:pt x="0" y="355"/>
                  </a:moveTo>
                  <a:lnTo>
                    <a:pt x="2494965" y="355"/>
                  </a:lnTo>
                  <a:lnTo>
                    <a:pt x="2494965" y="0"/>
                  </a:lnTo>
                  <a:lnTo>
                    <a:pt x="0" y="0"/>
                  </a:lnTo>
                  <a:lnTo>
                    <a:pt x="0" y="355"/>
                  </a:lnTo>
                  <a:close/>
                </a:path>
              </a:pathLst>
            </a:custGeom>
            <a:solidFill>
              <a:srgbClr val="FFEE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305558" y="474370"/>
              <a:ext cx="3074035" cy="410845"/>
            </a:xfrm>
            <a:custGeom>
              <a:avLst/>
              <a:gdLst/>
              <a:ahLst/>
              <a:cxnLst/>
              <a:rect l="l" t="t" r="r" b="b"/>
              <a:pathLst>
                <a:path w="3074034" h="410844">
                  <a:moveTo>
                    <a:pt x="3074034" y="410845"/>
                  </a:moveTo>
                  <a:lnTo>
                    <a:pt x="0" y="410845"/>
                  </a:lnTo>
                  <a:lnTo>
                    <a:pt x="0" y="0"/>
                  </a:lnTo>
                  <a:lnTo>
                    <a:pt x="3074034" y="0"/>
                  </a:lnTo>
                  <a:lnTo>
                    <a:pt x="3074034" y="410845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370068" y="474370"/>
              <a:ext cx="156845" cy="410845"/>
            </a:xfrm>
            <a:custGeom>
              <a:avLst/>
              <a:gdLst/>
              <a:ahLst/>
              <a:cxnLst/>
              <a:rect l="l" t="t" r="r" b="b"/>
              <a:pathLst>
                <a:path w="156845" h="410844">
                  <a:moveTo>
                    <a:pt x="156845" y="410845"/>
                  </a:moveTo>
                  <a:lnTo>
                    <a:pt x="0" y="410845"/>
                  </a:lnTo>
                  <a:lnTo>
                    <a:pt x="0" y="0"/>
                  </a:lnTo>
                  <a:lnTo>
                    <a:pt x="156845" y="0"/>
                  </a:lnTo>
                  <a:lnTo>
                    <a:pt x="156845" y="410845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305558" y="473100"/>
            <a:ext cx="3224530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105"/>
              </a:spcBef>
            </a:pPr>
            <a:r>
              <a:rPr sz="2600" spc="-75" dirty="0">
                <a:latin typeface="Verdana"/>
                <a:cs typeface="Verdana"/>
              </a:rPr>
              <a:t>Модельдің</a:t>
            </a:r>
            <a:r>
              <a:rPr sz="2600" spc="-155" dirty="0">
                <a:latin typeface="Verdana"/>
                <a:cs typeface="Verdana"/>
              </a:rPr>
              <a:t> </a:t>
            </a:r>
            <a:r>
              <a:rPr sz="2600" spc="-65" dirty="0">
                <a:latin typeface="Verdana"/>
                <a:cs typeface="Verdana"/>
              </a:rPr>
              <a:t>жауабы:</a:t>
            </a:r>
            <a:endParaRPr sz="2600">
              <a:latin typeface="Verdana"/>
              <a:cs typeface="Verdan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61815" y="1287779"/>
              <a:ext cx="12379452" cy="947623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47190" y="303898"/>
            <a:ext cx="16918305" cy="73977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7856855" marR="5080" indent="-7844790">
              <a:lnSpc>
                <a:spcPct val="103400"/>
              </a:lnSpc>
              <a:spcBef>
                <a:spcPts val="10"/>
              </a:spcBef>
            </a:pPr>
            <a:r>
              <a:rPr sz="2300" b="1" dirty="0">
                <a:latin typeface="Arial"/>
                <a:cs typeface="Arial"/>
              </a:rPr>
              <a:t>Студенттің</a:t>
            </a:r>
            <a:r>
              <a:rPr sz="2300" b="1" spc="-35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шешімі</a:t>
            </a:r>
            <a:r>
              <a:rPr sz="2300" b="1" spc="-30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шын</a:t>
            </a:r>
            <a:r>
              <a:rPr sz="2300" b="1" spc="-35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мәнінде</a:t>
            </a:r>
            <a:r>
              <a:rPr sz="2300" b="1" spc="-35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дұрыс</a:t>
            </a:r>
            <a:r>
              <a:rPr sz="2300" b="1" spc="-35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емес</a:t>
            </a:r>
            <a:r>
              <a:rPr sz="2300" b="1" spc="-35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екенін</a:t>
            </a:r>
            <a:r>
              <a:rPr sz="2300" b="1" spc="-35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ескеріңіз.</a:t>
            </a:r>
            <a:r>
              <a:rPr sz="2300" b="1" spc="-30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Модельдің</a:t>
            </a:r>
            <a:r>
              <a:rPr sz="2300" b="1" spc="-35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өз</a:t>
            </a:r>
            <a:r>
              <a:rPr sz="2300" b="1" spc="-30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шешімін</a:t>
            </a:r>
            <a:r>
              <a:rPr sz="2300" b="1" spc="-35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табуы</a:t>
            </a:r>
            <a:r>
              <a:rPr sz="2300" b="1" spc="-30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арқылы</a:t>
            </a:r>
            <a:r>
              <a:rPr sz="2300" b="1" spc="-35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біз</a:t>
            </a:r>
            <a:r>
              <a:rPr sz="2300" b="1" spc="-30" dirty="0">
                <a:latin typeface="Arial"/>
                <a:cs typeface="Arial"/>
              </a:rPr>
              <a:t> </a:t>
            </a:r>
            <a:r>
              <a:rPr sz="2300" b="1" dirty="0">
                <a:latin typeface="Arial"/>
                <a:cs typeface="Arial"/>
              </a:rPr>
              <a:t>мұны</a:t>
            </a:r>
            <a:r>
              <a:rPr sz="2300" b="1" spc="-35" dirty="0">
                <a:latin typeface="Arial"/>
                <a:cs typeface="Arial"/>
              </a:rPr>
              <a:t> </a:t>
            </a:r>
            <a:r>
              <a:rPr sz="2300" b="1" spc="-10" dirty="0">
                <a:latin typeface="Arial"/>
                <a:cs typeface="Arial"/>
              </a:rPr>
              <a:t>түзете аламыз.</a:t>
            </a:r>
            <a:endParaRPr sz="23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61" y="761"/>
            <a:ext cx="20102830" cy="11308715"/>
            <a:chOff x="761" y="761"/>
            <a:chExt cx="20102830" cy="113087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01896" y="1028700"/>
              <a:ext cx="10433304" cy="1028065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12208" y="1132331"/>
              <a:ext cx="10015728" cy="998067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930140" y="1478280"/>
            <a:ext cx="10243185" cy="9177655"/>
            <a:chOff x="4930140" y="1478280"/>
            <a:chExt cx="10243185" cy="91776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30140" y="1478280"/>
              <a:ext cx="10242804" cy="917752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40452" y="1583436"/>
              <a:ext cx="9823704" cy="8759952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8635530" y="494842"/>
            <a:ext cx="3557270" cy="482600"/>
            <a:chOff x="8635530" y="494842"/>
            <a:chExt cx="3557270" cy="482600"/>
          </a:xfrm>
        </p:grpSpPr>
        <p:sp>
          <p:nvSpPr>
            <p:cNvPr id="6" name="object 6"/>
            <p:cNvSpPr/>
            <p:nvPr/>
          </p:nvSpPr>
          <p:spPr>
            <a:xfrm>
              <a:off x="8635530" y="494842"/>
              <a:ext cx="2495550" cy="482600"/>
            </a:xfrm>
            <a:custGeom>
              <a:avLst/>
              <a:gdLst/>
              <a:ahLst/>
              <a:cxnLst/>
              <a:rect l="l" t="t" r="r" b="b"/>
              <a:pathLst>
                <a:path w="2495550" h="482600">
                  <a:moveTo>
                    <a:pt x="2494978" y="482396"/>
                  </a:moveTo>
                  <a:lnTo>
                    <a:pt x="0" y="482396"/>
                  </a:lnTo>
                  <a:lnTo>
                    <a:pt x="0" y="0"/>
                  </a:lnTo>
                  <a:lnTo>
                    <a:pt x="2494978" y="0"/>
                  </a:lnTo>
                  <a:lnTo>
                    <a:pt x="2494978" y="482396"/>
                  </a:lnTo>
                  <a:close/>
                </a:path>
              </a:pathLst>
            </a:custGeom>
            <a:solidFill>
              <a:srgbClr val="FFEE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971191" y="517004"/>
              <a:ext cx="3074035" cy="410845"/>
            </a:xfrm>
            <a:custGeom>
              <a:avLst/>
              <a:gdLst/>
              <a:ahLst/>
              <a:cxnLst/>
              <a:rect l="l" t="t" r="r" b="b"/>
              <a:pathLst>
                <a:path w="3074034" h="410844">
                  <a:moveTo>
                    <a:pt x="3074034" y="410844"/>
                  </a:moveTo>
                  <a:lnTo>
                    <a:pt x="0" y="410844"/>
                  </a:lnTo>
                  <a:lnTo>
                    <a:pt x="0" y="0"/>
                  </a:lnTo>
                  <a:lnTo>
                    <a:pt x="3074034" y="0"/>
                  </a:lnTo>
                  <a:lnTo>
                    <a:pt x="3074034" y="410844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2035701" y="517004"/>
              <a:ext cx="156845" cy="410845"/>
            </a:xfrm>
            <a:custGeom>
              <a:avLst/>
              <a:gdLst/>
              <a:ahLst/>
              <a:cxnLst/>
              <a:rect l="l" t="t" r="r" b="b"/>
              <a:pathLst>
                <a:path w="156845" h="410844">
                  <a:moveTo>
                    <a:pt x="156845" y="410844"/>
                  </a:moveTo>
                  <a:lnTo>
                    <a:pt x="0" y="410844"/>
                  </a:lnTo>
                  <a:lnTo>
                    <a:pt x="0" y="0"/>
                  </a:lnTo>
                  <a:lnTo>
                    <a:pt x="156845" y="0"/>
                  </a:lnTo>
                  <a:lnTo>
                    <a:pt x="156845" y="410844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8968016" y="515734"/>
            <a:ext cx="324040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spc="-75" dirty="0">
                <a:latin typeface="Verdana"/>
                <a:cs typeface="Verdana"/>
              </a:rPr>
              <a:t>Модельдің</a:t>
            </a:r>
            <a:r>
              <a:rPr sz="2600" spc="-155" dirty="0">
                <a:latin typeface="Verdana"/>
                <a:cs typeface="Verdana"/>
              </a:rPr>
              <a:t> </a:t>
            </a:r>
            <a:r>
              <a:rPr sz="2600" spc="-50" dirty="0">
                <a:latin typeface="Verdana"/>
                <a:cs typeface="Verdana"/>
              </a:rPr>
              <a:t>жауабы: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55557" y="4169676"/>
            <a:ext cx="15238094" cy="148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50" b="0" spc="-290" dirty="0">
                <a:latin typeface="Verdana"/>
                <a:cs typeface="Verdana"/>
              </a:rPr>
              <a:t>Назарларыңызға</a:t>
            </a:r>
            <a:r>
              <a:rPr sz="9550" b="0" spc="-484" dirty="0">
                <a:latin typeface="Verdana"/>
                <a:cs typeface="Verdana"/>
              </a:rPr>
              <a:t> </a:t>
            </a:r>
            <a:r>
              <a:rPr sz="9550" b="0" spc="-135" dirty="0">
                <a:latin typeface="Verdana"/>
                <a:cs typeface="Verdana"/>
              </a:rPr>
              <a:t>рахмет!</a:t>
            </a:r>
            <a:endParaRPr sz="9550">
              <a:latin typeface="Verdana"/>
              <a:cs typeface="Verdan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96874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100"/>
              </a:spcBef>
            </a:pPr>
            <a:r>
              <a:rPr sz="5400" dirty="0">
                <a:latin typeface="Arial"/>
                <a:cs typeface="Arial"/>
              </a:rPr>
              <a:t>ЖИ</a:t>
            </a:r>
            <a:r>
              <a:rPr sz="5400" spc="-125" dirty="0">
                <a:latin typeface="Arial"/>
                <a:cs typeface="Arial"/>
              </a:rPr>
              <a:t> </a:t>
            </a:r>
            <a:r>
              <a:rPr sz="5400" dirty="0">
                <a:latin typeface="Arial"/>
                <a:cs typeface="Arial"/>
              </a:rPr>
              <a:t>контекстіндегі</a:t>
            </a:r>
            <a:r>
              <a:rPr sz="5400" spc="-125" dirty="0">
                <a:latin typeface="Arial"/>
                <a:cs typeface="Arial"/>
              </a:rPr>
              <a:t> </a:t>
            </a:r>
            <a:r>
              <a:rPr sz="5400" dirty="0">
                <a:latin typeface="Arial"/>
                <a:cs typeface="Arial"/>
              </a:rPr>
              <a:t>сұраныс</a:t>
            </a:r>
            <a:r>
              <a:rPr sz="5400" spc="-120" dirty="0">
                <a:latin typeface="Arial"/>
                <a:cs typeface="Arial"/>
              </a:rPr>
              <a:t> </a:t>
            </a:r>
            <a:r>
              <a:rPr sz="5400" dirty="0">
                <a:latin typeface="Arial"/>
                <a:cs typeface="Arial"/>
              </a:rPr>
              <a:t>(шақыру)</a:t>
            </a:r>
            <a:r>
              <a:rPr sz="5400" spc="-120" dirty="0">
                <a:latin typeface="Arial"/>
                <a:cs typeface="Arial"/>
              </a:rPr>
              <a:t> </a:t>
            </a:r>
            <a:r>
              <a:rPr sz="5400" spc="-10" dirty="0">
                <a:latin typeface="Arial"/>
                <a:cs typeface="Arial"/>
              </a:rPr>
              <a:t>түсінігі</a:t>
            </a:r>
            <a:endParaRPr sz="5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95988" y="2970276"/>
            <a:ext cx="5762244" cy="591464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26478" y="2094814"/>
            <a:ext cx="10298430" cy="694499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408940" marR="706755" indent="-396240">
              <a:lnSpc>
                <a:spcPts val="3470"/>
              </a:lnSpc>
              <a:spcBef>
                <a:spcPts val="420"/>
              </a:spcBef>
              <a:buSzPct val="124193"/>
              <a:buFont typeface="Trebuchet MS"/>
              <a:buChar char="•"/>
              <a:tabLst>
                <a:tab pos="408940" algn="l"/>
              </a:tabLst>
            </a:pPr>
            <a:r>
              <a:rPr sz="3100" b="1" dirty="0">
                <a:latin typeface="Arial"/>
                <a:cs typeface="Arial"/>
              </a:rPr>
              <a:t>Промпт</a:t>
            </a:r>
            <a:r>
              <a:rPr sz="3100" b="1" spc="215" dirty="0">
                <a:latin typeface="Arial"/>
                <a:cs typeface="Arial"/>
              </a:rPr>
              <a:t> </a:t>
            </a:r>
            <a:r>
              <a:rPr sz="3100" dirty="0">
                <a:latin typeface="Trebuchet MS"/>
                <a:cs typeface="Trebuchet MS"/>
              </a:rPr>
              <a:t>-</a:t>
            </a:r>
            <a:r>
              <a:rPr sz="3100" spc="265" dirty="0">
                <a:latin typeface="Trebuchet MS"/>
                <a:cs typeface="Trebuchet MS"/>
              </a:rPr>
              <a:t> </a:t>
            </a:r>
            <a:r>
              <a:rPr sz="3100" spc="50" dirty="0">
                <a:latin typeface="Trebuchet MS"/>
                <a:cs typeface="Trebuchet MS"/>
              </a:rPr>
              <a:t>б</a:t>
            </a:r>
            <a:r>
              <a:rPr sz="3100" spc="50" dirty="0">
                <a:latin typeface="Microsoft Sans Serif"/>
                <a:cs typeface="Microsoft Sans Serif"/>
              </a:rPr>
              <a:t>ұ</a:t>
            </a:r>
            <a:r>
              <a:rPr sz="3100" spc="50" dirty="0">
                <a:latin typeface="Trebuchet MS"/>
                <a:cs typeface="Trebuchet MS"/>
              </a:rPr>
              <a:t>л</a:t>
            </a:r>
            <a:r>
              <a:rPr sz="3100" spc="265" dirty="0">
                <a:latin typeface="Trebuchet MS"/>
                <a:cs typeface="Trebuchet MS"/>
              </a:rPr>
              <a:t> </a:t>
            </a:r>
            <a:r>
              <a:rPr sz="3100" dirty="0">
                <a:latin typeface="Trebuchet MS"/>
                <a:cs typeface="Trebuchet MS"/>
              </a:rPr>
              <a:t>ЖИ</a:t>
            </a:r>
            <a:r>
              <a:rPr sz="3100" spc="270" dirty="0">
                <a:latin typeface="Trebuchet MS"/>
                <a:cs typeface="Trebuchet MS"/>
              </a:rPr>
              <a:t> </a:t>
            </a:r>
            <a:r>
              <a:rPr sz="3100" spc="75" dirty="0">
                <a:latin typeface="Trebuchet MS"/>
                <a:cs typeface="Trebuchet MS"/>
              </a:rPr>
              <a:t>орындауы</a:t>
            </a:r>
            <a:r>
              <a:rPr sz="3100" spc="270" dirty="0">
                <a:latin typeface="Trebuchet MS"/>
                <a:cs typeface="Trebuchet MS"/>
              </a:rPr>
              <a:t> </a:t>
            </a:r>
            <a:r>
              <a:rPr sz="3100" spc="60" dirty="0">
                <a:latin typeface="Trebuchet MS"/>
                <a:cs typeface="Trebuchet MS"/>
              </a:rPr>
              <a:t>керек</a:t>
            </a:r>
            <a:r>
              <a:rPr sz="3100" spc="265" dirty="0">
                <a:latin typeface="Trebuchet MS"/>
                <a:cs typeface="Trebuchet MS"/>
              </a:rPr>
              <a:t> </a:t>
            </a:r>
            <a:r>
              <a:rPr sz="3100" spc="70" dirty="0">
                <a:latin typeface="Trebuchet MS"/>
                <a:cs typeface="Trebuchet MS"/>
              </a:rPr>
              <a:t>тапсырманы </a:t>
            </a:r>
            <a:r>
              <a:rPr sz="3100" spc="85" dirty="0">
                <a:latin typeface="Trebuchet MS"/>
                <a:cs typeface="Trebuchet MS"/>
              </a:rPr>
              <a:t>сипаттайтын</a:t>
            </a:r>
            <a:r>
              <a:rPr sz="3100" spc="210" dirty="0">
                <a:latin typeface="Trebuchet MS"/>
                <a:cs typeface="Trebuchet MS"/>
              </a:rPr>
              <a:t> </a:t>
            </a:r>
            <a:r>
              <a:rPr sz="3100" spc="65" dirty="0">
                <a:latin typeface="Trebuchet MS"/>
                <a:cs typeface="Trebuchet MS"/>
              </a:rPr>
              <a:t>таби</a:t>
            </a:r>
            <a:r>
              <a:rPr sz="3100" spc="65" dirty="0">
                <a:latin typeface="Microsoft Sans Serif"/>
                <a:cs typeface="Microsoft Sans Serif"/>
              </a:rPr>
              <a:t>ғ</a:t>
            </a:r>
            <a:r>
              <a:rPr sz="3100" spc="65" dirty="0">
                <a:latin typeface="Trebuchet MS"/>
                <a:cs typeface="Trebuchet MS"/>
              </a:rPr>
              <a:t>и</a:t>
            </a:r>
            <a:r>
              <a:rPr sz="3100" spc="215" dirty="0">
                <a:latin typeface="Trebuchet MS"/>
                <a:cs typeface="Trebuchet MS"/>
              </a:rPr>
              <a:t> </a:t>
            </a:r>
            <a:r>
              <a:rPr sz="3100" spc="75" dirty="0">
                <a:latin typeface="Trebuchet MS"/>
                <a:cs typeface="Trebuchet MS"/>
              </a:rPr>
              <a:t>тілдегі</a:t>
            </a:r>
            <a:r>
              <a:rPr sz="3100" spc="210" dirty="0">
                <a:latin typeface="Trebuchet MS"/>
                <a:cs typeface="Trebuchet MS"/>
              </a:rPr>
              <a:t> </a:t>
            </a:r>
            <a:r>
              <a:rPr sz="3100" spc="60" dirty="0">
                <a:latin typeface="Trebuchet MS"/>
                <a:cs typeface="Trebuchet MS"/>
              </a:rPr>
              <a:t>м</a:t>
            </a:r>
            <a:r>
              <a:rPr sz="3100" spc="60" dirty="0">
                <a:latin typeface="Microsoft Sans Serif"/>
                <a:cs typeface="Microsoft Sans Serif"/>
              </a:rPr>
              <a:t>ә</a:t>
            </a:r>
            <a:r>
              <a:rPr sz="3100" spc="60" dirty="0">
                <a:latin typeface="Trebuchet MS"/>
                <a:cs typeface="Trebuchet MS"/>
              </a:rPr>
              <a:t>тін.</a:t>
            </a:r>
            <a:endParaRPr sz="3100">
              <a:latin typeface="Trebuchet MS"/>
              <a:cs typeface="Trebuchet MS"/>
            </a:endParaRPr>
          </a:p>
          <a:p>
            <a:pPr marL="408940" marR="96520" indent="-396240">
              <a:lnSpc>
                <a:spcPts val="3470"/>
              </a:lnSpc>
              <a:spcBef>
                <a:spcPts val="85"/>
              </a:spcBef>
              <a:buSzPct val="124193"/>
              <a:buChar char="•"/>
              <a:tabLst>
                <a:tab pos="408940" algn="l"/>
              </a:tabLst>
            </a:pPr>
            <a:r>
              <a:rPr sz="3100" dirty="0">
                <a:latin typeface="Trebuchet MS"/>
                <a:cs typeface="Trebuchet MS"/>
              </a:rPr>
              <a:t>Промптом</a:t>
            </a:r>
            <a:r>
              <a:rPr sz="3100" spc="280" dirty="0">
                <a:latin typeface="Trebuchet MS"/>
                <a:cs typeface="Trebuchet MS"/>
              </a:rPr>
              <a:t> </a:t>
            </a:r>
            <a:r>
              <a:rPr sz="3100" dirty="0">
                <a:latin typeface="Trebuchet MS"/>
                <a:cs typeface="Trebuchet MS"/>
              </a:rPr>
              <a:t>для</a:t>
            </a:r>
            <a:r>
              <a:rPr sz="3100" spc="285" dirty="0">
                <a:latin typeface="Trebuchet MS"/>
                <a:cs typeface="Trebuchet MS"/>
              </a:rPr>
              <a:t> </a:t>
            </a:r>
            <a:r>
              <a:rPr sz="3100" dirty="0">
                <a:latin typeface="Trebuchet MS"/>
                <a:cs typeface="Trebuchet MS"/>
              </a:rPr>
              <a:t>текстово-текстовой</a:t>
            </a:r>
            <a:r>
              <a:rPr sz="3100" spc="225" dirty="0">
                <a:latin typeface="Trebuchet MS"/>
                <a:cs typeface="Trebuchet MS"/>
              </a:rPr>
              <a:t> </a:t>
            </a:r>
            <a:r>
              <a:rPr sz="3100" dirty="0">
                <a:latin typeface="Trebuchet MS"/>
                <a:cs typeface="Trebuchet MS"/>
              </a:rPr>
              <a:t>языковой</a:t>
            </a:r>
            <a:r>
              <a:rPr sz="3100" spc="305" dirty="0">
                <a:latin typeface="Trebuchet MS"/>
                <a:cs typeface="Trebuchet MS"/>
              </a:rPr>
              <a:t> </a:t>
            </a:r>
            <a:r>
              <a:rPr sz="3100" spc="-10" dirty="0">
                <a:latin typeface="Trebuchet MS"/>
                <a:cs typeface="Trebuchet MS"/>
              </a:rPr>
              <a:t>модели </a:t>
            </a:r>
            <a:r>
              <a:rPr sz="3100" dirty="0">
                <a:latin typeface="Trebuchet MS"/>
                <a:cs typeface="Trebuchet MS"/>
              </a:rPr>
              <a:t>может</a:t>
            </a:r>
            <a:r>
              <a:rPr sz="3100" spc="280" dirty="0">
                <a:latin typeface="Trebuchet MS"/>
                <a:cs typeface="Trebuchet MS"/>
              </a:rPr>
              <a:t> </a:t>
            </a:r>
            <a:r>
              <a:rPr sz="3100" spc="-20" dirty="0">
                <a:latin typeface="Trebuchet MS"/>
                <a:cs typeface="Trebuchet MS"/>
              </a:rPr>
              <a:t>быть</a:t>
            </a:r>
            <a:endParaRPr sz="3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45"/>
              </a:spcBef>
              <a:buFont typeface="Trebuchet MS"/>
              <a:buChar char="•"/>
            </a:pPr>
            <a:endParaRPr sz="3100">
              <a:latin typeface="Trebuchet MS"/>
              <a:cs typeface="Trebuchet MS"/>
            </a:endParaRPr>
          </a:p>
          <a:p>
            <a:pPr marL="911860" marR="1165225" lvl="1" indent="-396875">
              <a:lnSpc>
                <a:spcPts val="3080"/>
              </a:lnSpc>
              <a:buSzPct val="124193"/>
              <a:buChar char="•"/>
              <a:tabLst>
                <a:tab pos="911860" algn="l"/>
              </a:tabLst>
            </a:pPr>
            <a:r>
              <a:rPr sz="3100" dirty="0">
                <a:latin typeface="Trebuchet MS"/>
                <a:cs typeface="Trebuchet MS"/>
              </a:rPr>
              <a:t>С</a:t>
            </a:r>
            <a:r>
              <a:rPr sz="3100" dirty="0">
                <a:latin typeface="Microsoft Sans Serif"/>
                <a:cs typeface="Microsoft Sans Serif"/>
              </a:rPr>
              <a:t>ұ</a:t>
            </a:r>
            <a:r>
              <a:rPr sz="3100" dirty="0">
                <a:latin typeface="Trebuchet MS"/>
                <a:cs typeface="Trebuchet MS"/>
              </a:rPr>
              <a:t>рау,</a:t>
            </a:r>
            <a:r>
              <a:rPr sz="3100" spc="-160" dirty="0">
                <a:latin typeface="Trebuchet MS"/>
                <a:cs typeface="Trebuchet MS"/>
              </a:rPr>
              <a:t> </a:t>
            </a:r>
            <a:r>
              <a:rPr sz="3100" spc="-20" dirty="0">
                <a:latin typeface="Trebuchet MS"/>
                <a:cs typeface="Trebuchet MS"/>
              </a:rPr>
              <a:t>мысал:</a:t>
            </a:r>
            <a:r>
              <a:rPr sz="3100" spc="-210" dirty="0">
                <a:latin typeface="Trebuchet MS"/>
                <a:cs typeface="Trebuchet MS"/>
              </a:rPr>
              <a:t> </a:t>
            </a:r>
            <a:r>
              <a:rPr sz="3100" b="1" dirty="0">
                <a:latin typeface="Arial"/>
                <a:cs typeface="Arial"/>
              </a:rPr>
              <a:t>"</a:t>
            </a:r>
            <a:r>
              <a:rPr sz="3100" b="1" spc="-105" dirty="0">
                <a:latin typeface="Arial"/>
                <a:cs typeface="Arial"/>
              </a:rPr>
              <a:t> </a:t>
            </a:r>
            <a:r>
              <a:rPr sz="3100" b="1" dirty="0">
                <a:latin typeface="Arial"/>
                <a:cs typeface="Arial"/>
              </a:rPr>
              <a:t>Ферманың</a:t>
            </a:r>
            <a:r>
              <a:rPr sz="3100" b="1" spc="-105" dirty="0">
                <a:latin typeface="Arial"/>
                <a:cs typeface="Arial"/>
              </a:rPr>
              <a:t> </a:t>
            </a:r>
            <a:r>
              <a:rPr sz="3100" b="1" dirty="0">
                <a:latin typeface="Arial"/>
                <a:cs typeface="Arial"/>
              </a:rPr>
              <a:t>кіші</a:t>
            </a:r>
            <a:r>
              <a:rPr sz="3100" b="1" spc="-105" dirty="0">
                <a:latin typeface="Arial"/>
                <a:cs typeface="Arial"/>
              </a:rPr>
              <a:t> </a:t>
            </a:r>
            <a:r>
              <a:rPr sz="3100" b="1" spc="-10" dirty="0">
                <a:latin typeface="Arial"/>
                <a:cs typeface="Arial"/>
              </a:rPr>
              <a:t>теоремасы </a:t>
            </a:r>
            <a:r>
              <a:rPr sz="3100" b="1" dirty="0">
                <a:latin typeface="Arial"/>
                <a:cs typeface="Arial"/>
              </a:rPr>
              <a:t>дегеніміз</a:t>
            </a:r>
            <a:r>
              <a:rPr sz="3100" b="1" spc="-155" dirty="0">
                <a:latin typeface="Arial"/>
                <a:cs typeface="Arial"/>
              </a:rPr>
              <a:t> </a:t>
            </a:r>
            <a:r>
              <a:rPr sz="3100" b="1" spc="-20" dirty="0">
                <a:latin typeface="Arial"/>
                <a:cs typeface="Arial"/>
              </a:rPr>
              <a:t>не?</a:t>
            </a:r>
            <a:r>
              <a:rPr sz="3100" b="1" spc="-195" dirty="0">
                <a:latin typeface="Arial"/>
                <a:cs typeface="Arial"/>
              </a:rPr>
              <a:t> </a:t>
            </a:r>
            <a:r>
              <a:rPr sz="3100" b="1" spc="-50" dirty="0">
                <a:latin typeface="Arial"/>
                <a:cs typeface="Arial"/>
              </a:rPr>
              <a:t>"</a:t>
            </a:r>
            <a:endParaRPr sz="31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70"/>
              </a:spcBef>
              <a:buFont typeface="Trebuchet MS"/>
              <a:buChar char="•"/>
            </a:pPr>
            <a:endParaRPr sz="3100">
              <a:latin typeface="Arial"/>
              <a:cs typeface="Arial"/>
            </a:endParaRPr>
          </a:p>
          <a:p>
            <a:pPr marL="911860" marR="1321435" lvl="1" indent="-396875">
              <a:lnSpc>
                <a:spcPts val="3060"/>
              </a:lnSpc>
              <a:buSzPct val="124193"/>
              <a:buChar char="•"/>
              <a:tabLst>
                <a:tab pos="911860" algn="l"/>
              </a:tabLst>
            </a:pPr>
            <a:r>
              <a:rPr sz="3100" dirty="0">
                <a:latin typeface="Trebuchet MS"/>
                <a:cs typeface="Trebuchet MS"/>
              </a:rPr>
              <a:t>П</a:t>
            </a:r>
            <a:r>
              <a:rPr sz="3100" dirty="0">
                <a:latin typeface="Microsoft Sans Serif"/>
                <a:cs typeface="Microsoft Sans Serif"/>
              </a:rPr>
              <a:t>ә</a:t>
            </a:r>
            <a:r>
              <a:rPr sz="3100" dirty="0">
                <a:latin typeface="Trebuchet MS"/>
                <a:cs typeface="Trebuchet MS"/>
              </a:rPr>
              <a:t>рмен,</a:t>
            </a:r>
            <a:r>
              <a:rPr sz="3100" spc="-145" dirty="0">
                <a:latin typeface="Trebuchet MS"/>
                <a:cs typeface="Trebuchet MS"/>
              </a:rPr>
              <a:t> </a:t>
            </a:r>
            <a:r>
              <a:rPr sz="3100" dirty="0">
                <a:latin typeface="Trebuchet MS"/>
                <a:cs typeface="Trebuchet MS"/>
              </a:rPr>
              <a:t>мысалы:</a:t>
            </a:r>
            <a:r>
              <a:rPr sz="3100" spc="-145" dirty="0">
                <a:latin typeface="Trebuchet MS"/>
                <a:cs typeface="Trebuchet MS"/>
              </a:rPr>
              <a:t> </a:t>
            </a:r>
            <a:r>
              <a:rPr sz="3100" b="1" spc="-20" dirty="0">
                <a:latin typeface="Arial"/>
                <a:cs typeface="Arial"/>
              </a:rPr>
              <a:t>"«Жапырақтардың</a:t>
            </a:r>
            <a:r>
              <a:rPr sz="3100" b="1" spc="-140" dirty="0">
                <a:latin typeface="Arial"/>
                <a:cs typeface="Arial"/>
              </a:rPr>
              <a:t> </a:t>
            </a:r>
            <a:r>
              <a:rPr sz="3100" b="1" spc="-10" dirty="0">
                <a:latin typeface="Arial"/>
                <a:cs typeface="Arial"/>
              </a:rPr>
              <a:t>түсуі </a:t>
            </a:r>
            <a:r>
              <a:rPr sz="3100" b="1" dirty="0">
                <a:latin typeface="Arial"/>
                <a:cs typeface="Arial"/>
              </a:rPr>
              <a:t>туралы</a:t>
            </a:r>
            <a:r>
              <a:rPr sz="3100" b="1" spc="-150" dirty="0">
                <a:latin typeface="Arial"/>
                <a:cs typeface="Arial"/>
              </a:rPr>
              <a:t> </a:t>
            </a:r>
            <a:r>
              <a:rPr sz="3100" b="1" dirty="0">
                <a:latin typeface="Arial"/>
                <a:cs typeface="Arial"/>
              </a:rPr>
              <a:t>Пушкин</a:t>
            </a:r>
            <a:r>
              <a:rPr sz="3100" b="1" spc="-150" dirty="0">
                <a:latin typeface="Arial"/>
                <a:cs typeface="Arial"/>
              </a:rPr>
              <a:t> </a:t>
            </a:r>
            <a:r>
              <a:rPr sz="3100" b="1" dirty="0">
                <a:latin typeface="Arial"/>
                <a:cs typeface="Arial"/>
              </a:rPr>
              <a:t>стилінде</a:t>
            </a:r>
            <a:r>
              <a:rPr sz="3100" b="1" spc="-145" dirty="0">
                <a:latin typeface="Arial"/>
                <a:cs typeface="Arial"/>
              </a:rPr>
              <a:t> </a:t>
            </a:r>
            <a:r>
              <a:rPr sz="3100" b="1" dirty="0">
                <a:latin typeface="Arial"/>
                <a:cs typeface="Arial"/>
              </a:rPr>
              <a:t>өлең</a:t>
            </a:r>
            <a:r>
              <a:rPr sz="3100" b="1" spc="-150" dirty="0">
                <a:latin typeface="Arial"/>
                <a:cs typeface="Arial"/>
              </a:rPr>
              <a:t> </a:t>
            </a:r>
            <a:r>
              <a:rPr sz="3100" b="1" spc="-10" dirty="0">
                <a:latin typeface="Arial"/>
                <a:cs typeface="Arial"/>
              </a:rPr>
              <a:t>жаз»"</a:t>
            </a:r>
            <a:endParaRPr sz="3100">
              <a:latin typeface="Arial"/>
              <a:cs typeface="Arial"/>
            </a:endParaRPr>
          </a:p>
          <a:p>
            <a:pPr marL="910590" marR="5080" lvl="1" indent="-395605" algn="just">
              <a:lnSpc>
                <a:spcPts val="3260"/>
              </a:lnSpc>
              <a:spcBef>
                <a:spcPts val="3560"/>
              </a:spcBef>
              <a:buSzPct val="121875"/>
              <a:buChar char="•"/>
              <a:tabLst>
                <a:tab pos="910590" algn="l"/>
              </a:tabLst>
            </a:pPr>
            <a:r>
              <a:rPr sz="3200" spc="-20" dirty="0">
                <a:latin typeface="Trebuchet MS"/>
                <a:cs typeface="Trebuchet MS"/>
              </a:rPr>
              <a:t>К</a:t>
            </a:r>
            <a:r>
              <a:rPr sz="3200" spc="-229" dirty="0">
                <a:latin typeface="Trebuchet MS"/>
                <a:cs typeface="Trebuchet MS"/>
              </a:rPr>
              <a:t> </a:t>
            </a:r>
            <a:r>
              <a:rPr sz="3200" spc="-20" dirty="0">
                <a:latin typeface="Trebuchet MS"/>
                <a:cs typeface="Trebuchet MS"/>
              </a:rPr>
              <a:t>о</a:t>
            </a:r>
            <a:r>
              <a:rPr sz="3200" spc="-23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н</a:t>
            </a:r>
            <a:r>
              <a:rPr sz="3200" spc="-23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т</a:t>
            </a:r>
            <a:r>
              <a:rPr sz="3200" spc="-229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е</a:t>
            </a:r>
            <a:r>
              <a:rPr sz="3200" spc="-229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к</a:t>
            </a:r>
            <a:r>
              <a:rPr sz="3200" spc="-229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с</a:t>
            </a:r>
            <a:r>
              <a:rPr sz="3200" spc="-229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т</a:t>
            </a:r>
            <a:r>
              <a:rPr sz="3200" spc="-229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,</a:t>
            </a:r>
            <a:r>
              <a:rPr sz="3200" spc="147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н</a:t>
            </a:r>
            <a:r>
              <a:rPr sz="3200" spc="-229" dirty="0">
                <a:latin typeface="Trebuchet MS"/>
                <a:cs typeface="Trebuchet MS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ұ</a:t>
            </a:r>
            <a:r>
              <a:rPr sz="3200" spc="-114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Trebuchet MS"/>
                <a:cs typeface="Trebuchet MS"/>
              </a:rPr>
              <a:t>с</a:t>
            </a:r>
            <a:r>
              <a:rPr sz="3200" spc="-229" dirty="0">
                <a:latin typeface="Trebuchet MS"/>
                <a:cs typeface="Trebuchet MS"/>
              </a:rPr>
              <a:t> </a:t>
            </a:r>
            <a:r>
              <a:rPr sz="3200" spc="-330" dirty="0">
                <a:latin typeface="Microsoft Sans Serif"/>
                <a:cs typeface="Microsoft Sans Serif"/>
              </a:rPr>
              <a:t>қ</a:t>
            </a:r>
            <a:r>
              <a:rPr sz="3200" spc="-114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Trebuchet MS"/>
                <a:cs typeface="Trebuchet MS"/>
              </a:rPr>
              <a:t>а</a:t>
            </a:r>
            <a:r>
              <a:rPr sz="3200" spc="-229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у</a:t>
            </a:r>
            <a:r>
              <a:rPr sz="3200" spc="-229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л</a:t>
            </a:r>
            <a:r>
              <a:rPr sz="3200" spc="-229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а</a:t>
            </a:r>
            <a:r>
              <a:rPr sz="3200" spc="-229" dirty="0">
                <a:latin typeface="Trebuchet MS"/>
                <a:cs typeface="Trebuchet MS"/>
              </a:rPr>
              <a:t> </a:t>
            </a:r>
            <a:r>
              <a:rPr sz="3200" spc="-20" dirty="0">
                <a:latin typeface="Trebuchet MS"/>
                <a:cs typeface="Trebuchet MS"/>
              </a:rPr>
              <a:t>р</a:t>
            </a:r>
            <a:r>
              <a:rPr sz="3200" spc="-22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,</a:t>
            </a:r>
            <a:r>
              <a:rPr sz="3200" spc="1475" dirty="0">
                <a:latin typeface="Trebuchet MS"/>
                <a:cs typeface="Trebuchet MS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ә</a:t>
            </a:r>
            <a:r>
              <a:rPr sz="3200" spc="-114" dirty="0">
                <a:latin typeface="Microsoft Sans Serif"/>
                <a:cs typeface="Microsoft Sans Serif"/>
              </a:rPr>
              <a:t> </a:t>
            </a:r>
            <a:r>
              <a:rPr sz="3200" spc="-75" dirty="0">
                <a:latin typeface="Microsoft Sans Serif"/>
                <a:cs typeface="Microsoft Sans Serif"/>
              </a:rPr>
              <a:t>ң</a:t>
            </a:r>
            <a:r>
              <a:rPr sz="3200" spc="-114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Trebuchet MS"/>
                <a:cs typeface="Trebuchet MS"/>
              </a:rPr>
              <a:t>г</a:t>
            </a:r>
            <a:r>
              <a:rPr sz="3200" spc="-229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і</a:t>
            </a:r>
            <a:r>
              <a:rPr sz="3200" spc="-225" dirty="0">
                <a:latin typeface="Trebuchet MS"/>
                <a:cs typeface="Trebuchet MS"/>
              </a:rPr>
              <a:t> </a:t>
            </a:r>
            <a:r>
              <a:rPr sz="3200" spc="-25" dirty="0">
                <a:latin typeface="Trebuchet MS"/>
                <a:cs typeface="Trebuchet MS"/>
              </a:rPr>
              <a:t>м</a:t>
            </a:r>
            <a:r>
              <a:rPr sz="3200" spc="-229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е</a:t>
            </a:r>
            <a:r>
              <a:rPr sz="3200" spc="1475" dirty="0">
                <a:latin typeface="Trebuchet MS"/>
                <a:cs typeface="Trebuchet MS"/>
              </a:rPr>
              <a:t> </a:t>
            </a:r>
            <a:r>
              <a:rPr sz="3200" spc="-25" dirty="0">
                <a:latin typeface="Trebuchet MS"/>
                <a:cs typeface="Trebuchet MS"/>
              </a:rPr>
              <a:t>ж</a:t>
            </a:r>
            <a:r>
              <a:rPr sz="3200" spc="-229" dirty="0">
                <a:latin typeface="Trebuchet MS"/>
                <a:cs typeface="Trebuchet MS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ә</a:t>
            </a:r>
            <a:r>
              <a:rPr sz="3200" spc="-114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Trebuchet MS"/>
                <a:cs typeface="Trebuchet MS"/>
              </a:rPr>
              <a:t>н</a:t>
            </a:r>
            <a:r>
              <a:rPr sz="3200" spc="-229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е </a:t>
            </a:r>
            <a:r>
              <a:rPr sz="3200" dirty="0">
                <a:latin typeface="Microsoft Sans Serif"/>
                <a:cs typeface="Microsoft Sans Serif"/>
              </a:rPr>
              <a:t>ә</a:t>
            </a:r>
            <a:r>
              <a:rPr sz="3200" spc="-145" dirty="0">
                <a:latin typeface="Microsoft Sans Serif"/>
                <a:cs typeface="Microsoft Sans Serif"/>
              </a:rPr>
              <a:t> </a:t>
            </a:r>
            <a:r>
              <a:rPr sz="3200" spc="-75" dirty="0">
                <a:latin typeface="Microsoft Sans Serif"/>
                <a:cs typeface="Microsoft Sans Serif"/>
              </a:rPr>
              <a:t>ң</a:t>
            </a:r>
            <a:r>
              <a:rPr sz="3200" spc="-14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Trebuchet MS"/>
                <a:cs typeface="Trebuchet MS"/>
              </a:rPr>
              <a:t>г</a:t>
            </a:r>
            <a:r>
              <a:rPr sz="3200" spc="-26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і</a:t>
            </a:r>
            <a:r>
              <a:rPr sz="3200" spc="-254" dirty="0">
                <a:latin typeface="Trebuchet MS"/>
                <a:cs typeface="Trebuchet MS"/>
              </a:rPr>
              <a:t> </a:t>
            </a:r>
            <a:r>
              <a:rPr sz="3200" spc="-25" dirty="0">
                <a:latin typeface="Trebuchet MS"/>
                <a:cs typeface="Trebuchet MS"/>
              </a:rPr>
              <a:t>м</a:t>
            </a:r>
            <a:r>
              <a:rPr sz="3200" spc="-26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е</a:t>
            </a:r>
            <a:r>
              <a:rPr sz="3200" spc="141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т</a:t>
            </a:r>
            <a:r>
              <a:rPr sz="3200" spc="-26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а</a:t>
            </a:r>
            <a:r>
              <a:rPr sz="3200" spc="-260" dirty="0">
                <a:latin typeface="Trebuchet MS"/>
                <a:cs typeface="Trebuchet MS"/>
              </a:rPr>
              <a:t> </a:t>
            </a:r>
            <a:r>
              <a:rPr sz="3200" spc="-20" dirty="0">
                <a:latin typeface="Trebuchet MS"/>
                <a:cs typeface="Trebuchet MS"/>
              </a:rPr>
              <a:t>р</a:t>
            </a:r>
            <a:r>
              <a:rPr sz="3200" spc="-254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и</a:t>
            </a:r>
            <a:r>
              <a:rPr sz="3200" spc="-26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х</a:t>
            </a:r>
            <a:r>
              <a:rPr sz="3200" spc="-254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ы</a:t>
            </a:r>
            <a:r>
              <a:rPr sz="3200" spc="-26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н</a:t>
            </a:r>
            <a:r>
              <a:rPr sz="3200" spc="1415" dirty="0">
                <a:latin typeface="Trebuchet MS"/>
                <a:cs typeface="Trebuchet MS"/>
              </a:rPr>
              <a:t> </a:t>
            </a:r>
            <a:r>
              <a:rPr sz="3200" spc="-330" dirty="0">
                <a:latin typeface="Microsoft Sans Serif"/>
                <a:cs typeface="Microsoft Sans Serif"/>
              </a:rPr>
              <a:t>қ</a:t>
            </a:r>
            <a:r>
              <a:rPr sz="3200" spc="-14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Trebuchet MS"/>
                <a:cs typeface="Trebuchet MS"/>
              </a:rPr>
              <a:t>а</a:t>
            </a:r>
            <a:r>
              <a:rPr sz="3200" spc="-260" dirty="0">
                <a:latin typeface="Trebuchet MS"/>
                <a:cs typeface="Trebuchet MS"/>
              </a:rPr>
              <a:t> </a:t>
            </a:r>
            <a:r>
              <a:rPr sz="3200" spc="-25" dirty="0">
                <a:latin typeface="Trebuchet MS"/>
                <a:cs typeface="Trebuchet MS"/>
              </a:rPr>
              <a:t>м</a:t>
            </a:r>
            <a:r>
              <a:rPr sz="3200" spc="-26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т</a:t>
            </a:r>
            <a:r>
              <a:rPr sz="3200" spc="-26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и</a:t>
            </a:r>
            <a:r>
              <a:rPr sz="3200" spc="-26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т</a:t>
            </a:r>
            <a:r>
              <a:rPr sz="3200" spc="-26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ы</a:t>
            </a:r>
            <a:r>
              <a:rPr sz="3200" spc="-26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н</a:t>
            </a:r>
            <a:r>
              <a:rPr sz="3200" spc="1415" dirty="0">
                <a:latin typeface="Trebuchet MS"/>
                <a:cs typeface="Trebuchet MS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ұ</a:t>
            </a:r>
            <a:r>
              <a:rPr sz="3200" spc="-14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Trebuchet MS"/>
                <a:cs typeface="Trebuchet MS"/>
              </a:rPr>
              <a:t>з</a:t>
            </a:r>
            <a:r>
              <a:rPr sz="3200" spc="-254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а</a:t>
            </a:r>
            <a:r>
              <a:rPr sz="3200" spc="-260" dirty="0">
                <a:latin typeface="Trebuchet MS"/>
                <a:cs typeface="Trebuchet MS"/>
              </a:rPr>
              <a:t> </a:t>
            </a:r>
            <a:r>
              <a:rPr sz="3200" spc="-65" dirty="0">
                <a:latin typeface="Microsoft Sans Serif"/>
                <a:cs typeface="Microsoft Sans Serif"/>
              </a:rPr>
              <a:t>ғ</a:t>
            </a:r>
            <a:r>
              <a:rPr sz="3200" spc="-14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Trebuchet MS"/>
                <a:cs typeface="Trebuchet MS"/>
              </a:rPr>
              <a:t>ы</a:t>
            </a:r>
            <a:r>
              <a:rPr sz="3200" spc="-254" dirty="0">
                <a:latin typeface="Trebuchet MS"/>
                <a:cs typeface="Trebuchet MS"/>
              </a:rPr>
              <a:t> </a:t>
            </a:r>
            <a:r>
              <a:rPr sz="3200" spc="-20" dirty="0">
                <a:latin typeface="Trebuchet MS"/>
                <a:cs typeface="Trebuchet MS"/>
              </a:rPr>
              <a:t>р</a:t>
            </a:r>
            <a:r>
              <a:rPr sz="3200" spc="-25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а</a:t>
            </a:r>
            <a:r>
              <a:rPr sz="3200" spc="-254" dirty="0">
                <a:latin typeface="Trebuchet MS"/>
                <a:cs typeface="Trebuchet MS"/>
              </a:rPr>
              <a:t> </a:t>
            </a:r>
            <a:r>
              <a:rPr sz="3200" spc="-330" dirty="0">
                <a:latin typeface="Microsoft Sans Serif"/>
                <a:cs typeface="Microsoft Sans Serif"/>
              </a:rPr>
              <a:t>қ</a:t>
            </a:r>
            <a:r>
              <a:rPr sz="3200" spc="-165" dirty="0">
                <a:latin typeface="Microsoft Sans Serif"/>
                <a:cs typeface="Microsoft Sans Serif"/>
              </a:rPr>
              <a:t> </a:t>
            </a:r>
            <a:r>
              <a:rPr sz="3200" spc="-15" dirty="0">
                <a:latin typeface="Trebuchet MS"/>
                <a:cs typeface="Trebuchet MS"/>
              </a:rPr>
              <a:t>м</a:t>
            </a:r>
            <a:r>
              <a:rPr sz="3200" spc="-15" dirty="0">
                <a:latin typeface="Microsoft Sans Serif"/>
                <a:cs typeface="Microsoft Sans Serif"/>
              </a:rPr>
              <a:t>ә</a:t>
            </a:r>
            <a:r>
              <a:rPr sz="3200" spc="-15" dirty="0">
                <a:latin typeface="Trebuchet MS"/>
                <a:cs typeface="Trebuchet MS"/>
              </a:rPr>
              <a:t>лімдеме</a:t>
            </a:r>
            <a:endParaRPr sz="3200">
              <a:latin typeface="Trebuchet MS"/>
              <a:cs typeface="Trebuchet MS"/>
            </a:endParaRPr>
          </a:p>
          <a:p>
            <a:pPr marL="909955" lvl="1" indent="-394970">
              <a:lnSpc>
                <a:spcPct val="100000"/>
              </a:lnSpc>
              <a:spcBef>
                <a:spcPts val="2910"/>
              </a:spcBef>
              <a:buSzPct val="121875"/>
              <a:buChar char="•"/>
              <a:tabLst>
                <a:tab pos="909955" algn="l"/>
                <a:tab pos="3759835" algn="l"/>
                <a:tab pos="4190365" algn="l"/>
                <a:tab pos="5286375" algn="l"/>
                <a:tab pos="7705090" algn="l"/>
              </a:tabLst>
            </a:pPr>
            <a:r>
              <a:rPr sz="3200" spc="-30" dirty="0">
                <a:latin typeface="Trebuchet MS"/>
                <a:cs typeface="Trebuchet MS"/>
              </a:rPr>
              <a:t>П</a:t>
            </a:r>
            <a:r>
              <a:rPr sz="3200" spc="-345" dirty="0">
                <a:latin typeface="Trebuchet MS"/>
                <a:cs typeface="Trebuchet MS"/>
              </a:rPr>
              <a:t> </a:t>
            </a:r>
            <a:r>
              <a:rPr sz="3200" spc="-25" dirty="0">
                <a:latin typeface="Trebuchet MS"/>
                <a:cs typeface="Trebuchet MS"/>
              </a:rPr>
              <a:t>о</a:t>
            </a:r>
            <a:r>
              <a:rPr sz="3200" spc="-34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д</a:t>
            </a:r>
            <a:r>
              <a:rPr sz="3200" spc="-34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с</a:t>
            </a:r>
            <a:r>
              <a:rPr sz="3200" spc="-34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к</a:t>
            </a:r>
            <a:r>
              <a:rPr sz="3200" spc="-34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а</a:t>
            </a:r>
            <a:r>
              <a:rPr sz="3200" spc="-34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з</a:t>
            </a:r>
            <a:r>
              <a:rPr sz="3200" spc="-33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к</a:t>
            </a:r>
            <a:r>
              <a:rPr sz="3200" spc="-345" dirty="0">
                <a:latin typeface="Trebuchet MS"/>
                <a:cs typeface="Trebuchet MS"/>
              </a:rPr>
              <a:t> </a:t>
            </a:r>
            <a:r>
              <a:rPr sz="3200" spc="-50" dirty="0">
                <a:latin typeface="Trebuchet MS"/>
                <a:cs typeface="Trebuchet MS"/>
              </a:rPr>
              <a:t>а</a:t>
            </a:r>
            <a:r>
              <a:rPr sz="3200" dirty="0">
                <a:latin typeface="Trebuchet MS"/>
                <a:cs typeface="Trebuchet MS"/>
              </a:rPr>
              <a:t>	</a:t>
            </a:r>
            <a:r>
              <a:rPr sz="3200" spc="-50" dirty="0">
                <a:latin typeface="Trebuchet MS"/>
                <a:cs typeface="Trebuchet MS"/>
              </a:rPr>
              <a:t>–</a:t>
            </a:r>
            <a:r>
              <a:rPr sz="3200" dirty="0">
                <a:latin typeface="Trebuchet MS"/>
                <a:cs typeface="Trebuchet MS"/>
              </a:rPr>
              <a:t>	б</a:t>
            </a:r>
            <a:r>
              <a:rPr sz="3200" spc="-340" dirty="0">
                <a:latin typeface="Trebuchet MS"/>
                <a:cs typeface="Trebuchet MS"/>
              </a:rPr>
              <a:t> </a:t>
            </a:r>
            <a:r>
              <a:rPr sz="3200" dirty="0">
                <a:latin typeface="Microsoft Sans Serif"/>
                <a:cs typeface="Microsoft Sans Serif"/>
              </a:rPr>
              <a:t>ұ</a:t>
            </a:r>
            <a:r>
              <a:rPr sz="3200" spc="-229" dirty="0">
                <a:latin typeface="Microsoft Sans Serif"/>
                <a:cs typeface="Microsoft Sans Serif"/>
              </a:rPr>
              <a:t> </a:t>
            </a:r>
            <a:r>
              <a:rPr sz="3200" spc="-50" dirty="0">
                <a:latin typeface="Trebuchet MS"/>
                <a:cs typeface="Trebuchet MS"/>
              </a:rPr>
              <a:t>л</a:t>
            </a:r>
            <a:r>
              <a:rPr sz="3200" dirty="0">
                <a:latin typeface="Trebuchet MS"/>
                <a:cs typeface="Trebuchet MS"/>
              </a:rPr>
              <a:t>	</a:t>
            </a:r>
            <a:r>
              <a:rPr sz="3200" spc="-30" dirty="0">
                <a:latin typeface="Trebuchet MS"/>
                <a:cs typeface="Trebuchet MS"/>
              </a:rPr>
              <a:t>ж</a:t>
            </a:r>
            <a:r>
              <a:rPr sz="3200" spc="-34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а</a:t>
            </a:r>
            <a:r>
              <a:rPr sz="3200" spc="-34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с</a:t>
            </a:r>
            <a:r>
              <a:rPr sz="3200" spc="-34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а</a:t>
            </a:r>
            <a:r>
              <a:rPr sz="3200" spc="-34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н</a:t>
            </a:r>
            <a:r>
              <a:rPr sz="3200" spc="-33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д</a:t>
            </a:r>
            <a:r>
              <a:rPr sz="3200" spc="-340" dirty="0">
                <a:latin typeface="Trebuchet MS"/>
                <a:cs typeface="Trebuchet MS"/>
              </a:rPr>
              <a:t> </a:t>
            </a:r>
            <a:r>
              <a:rPr sz="3200" spc="-60" dirty="0">
                <a:latin typeface="Trebuchet MS"/>
                <a:cs typeface="Trebuchet MS"/>
              </a:rPr>
              <a:t>ы</a:t>
            </a:r>
            <a:r>
              <a:rPr sz="3200" dirty="0">
                <a:latin typeface="Trebuchet MS"/>
                <a:cs typeface="Trebuchet MS"/>
              </a:rPr>
              <a:t>	и</a:t>
            </a:r>
            <a:r>
              <a:rPr sz="3200" spc="-34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н</a:t>
            </a:r>
            <a:r>
              <a:rPr sz="3200" spc="-34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т</a:t>
            </a:r>
            <a:r>
              <a:rPr sz="3200" spc="-34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е</a:t>
            </a:r>
            <a:r>
              <a:rPr sz="3200" spc="-34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л</a:t>
            </a:r>
            <a:r>
              <a:rPr sz="3200" spc="-34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л</a:t>
            </a:r>
            <a:r>
              <a:rPr sz="3200" spc="-34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е</a:t>
            </a:r>
            <a:r>
              <a:rPr sz="3200" spc="-34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к</a:t>
            </a:r>
            <a:r>
              <a:rPr sz="3200" spc="-340" dirty="0">
                <a:latin typeface="Trebuchet MS"/>
                <a:cs typeface="Trebuchet MS"/>
              </a:rPr>
              <a:t> </a:t>
            </a:r>
            <a:r>
              <a:rPr sz="3200" spc="-50" dirty="0">
                <a:latin typeface="Trebuchet MS"/>
                <a:cs typeface="Trebuchet MS"/>
              </a:rPr>
              <a:t>т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72113" y="8921063"/>
            <a:ext cx="585343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198370" algn="l"/>
              </a:tabLst>
            </a:pPr>
            <a:r>
              <a:rPr sz="3200" dirty="0">
                <a:latin typeface="Trebuchet MS"/>
                <a:cs typeface="Trebuchet MS"/>
              </a:rPr>
              <a:t>т</a:t>
            </a:r>
            <a:r>
              <a:rPr sz="3200" spc="19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и</a:t>
            </a:r>
            <a:r>
              <a:rPr sz="3200" spc="19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і</a:t>
            </a:r>
            <a:r>
              <a:rPr sz="3200" spc="19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с</a:t>
            </a:r>
            <a:r>
              <a:rPr sz="3200" spc="19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т</a:t>
            </a:r>
            <a:r>
              <a:rPr sz="3200" spc="190" dirty="0">
                <a:latin typeface="Trebuchet MS"/>
                <a:cs typeface="Trebuchet MS"/>
              </a:rPr>
              <a:t> </a:t>
            </a:r>
            <a:r>
              <a:rPr sz="3200" spc="-50" dirty="0">
                <a:latin typeface="Trebuchet MS"/>
                <a:cs typeface="Trebuchet MS"/>
              </a:rPr>
              <a:t>і</a:t>
            </a:r>
            <a:r>
              <a:rPr sz="3200" dirty="0">
                <a:latin typeface="Trebuchet MS"/>
                <a:cs typeface="Trebuchet MS"/>
              </a:rPr>
              <a:t>	т</a:t>
            </a:r>
            <a:r>
              <a:rPr sz="3200" spc="18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а</a:t>
            </a:r>
            <a:r>
              <a:rPr sz="3200" spc="18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п</a:t>
            </a:r>
            <a:r>
              <a:rPr sz="3200" spc="18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с</a:t>
            </a:r>
            <a:r>
              <a:rPr sz="3200" spc="18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ы</a:t>
            </a:r>
            <a:r>
              <a:rPr sz="3200" spc="18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р</a:t>
            </a:r>
            <a:r>
              <a:rPr sz="3200" spc="19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м</a:t>
            </a:r>
            <a:r>
              <a:rPr sz="3200" spc="19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а</a:t>
            </a:r>
            <a:r>
              <a:rPr sz="3200" spc="18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н</a:t>
            </a:r>
            <a:r>
              <a:rPr sz="3200" spc="190" dirty="0">
                <a:latin typeface="Trebuchet MS"/>
                <a:cs typeface="Trebuchet MS"/>
              </a:rPr>
              <a:t> </a:t>
            </a:r>
            <a:r>
              <a:rPr sz="3200" spc="-50" dirty="0">
                <a:latin typeface="Trebuchet MS"/>
                <a:cs typeface="Trebuchet MS"/>
              </a:rPr>
              <a:t>ы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00358" y="9335084"/>
            <a:ext cx="592455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941830" algn="l"/>
                <a:tab pos="3545204" algn="l"/>
              </a:tabLst>
            </a:pPr>
            <a:r>
              <a:rPr sz="3200" dirty="0">
                <a:latin typeface="Trebuchet MS"/>
                <a:cs typeface="Trebuchet MS"/>
              </a:rPr>
              <a:t>т</a:t>
            </a:r>
            <a:r>
              <a:rPr sz="3200" spc="-32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а</a:t>
            </a:r>
            <a:r>
              <a:rPr sz="3200" spc="-32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б</a:t>
            </a:r>
            <a:r>
              <a:rPr sz="3200" spc="-31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и</a:t>
            </a:r>
            <a:r>
              <a:rPr sz="3200" spc="-320" dirty="0">
                <a:latin typeface="Trebuchet MS"/>
                <a:cs typeface="Trebuchet MS"/>
              </a:rPr>
              <a:t> </a:t>
            </a:r>
            <a:r>
              <a:rPr sz="3200" spc="-70" dirty="0">
                <a:latin typeface="Microsoft Sans Serif"/>
                <a:cs typeface="Microsoft Sans Serif"/>
              </a:rPr>
              <a:t>ғ</a:t>
            </a:r>
            <a:r>
              <a:rPr sz="3200" spc="-204" dirty="0">
                <a:latin typeface="Microsoft Sans Serif"/>
                <a:cs typeface="Microsoft Sans Serif"/>
              </a:rPr>
              <a:t> </a:t>
            </a:r>
            <a:r>
              <a:rPr sz="3200" spc="-60" dirty="0">
                <a:latin typeface="Trebuchet MS"/>
                <a:cs typeface="Trebuchet MS"/>
              </a:rPr>
              <a:t>и</a:t>
            </a:r>
            <a:r>
              <a:rPr sz="3200" dirty="0">
                <a:latin typeface="Trebuchet MS"/>
                <a:cs typeface="Trebuchet MS"/>
              </a:rPr>
              <a:t>	т</a:t>
            </a:r>
            <a:r>
              <a:rPr sz="3200" spc="-32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і</a:t>
            </a:r>
            <a:r>
              <a:rPr sz="3200" spc="-31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л</a:t>
            </a:r>
            <a:r>
              <a:rPr sz="3200" spc="-32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д</a:t>
            </a:r>
            <a:r>
              <a:rPr sz="3200" spc="-320" dirty="0">
                <a:latin typeface="Trebuchet MS"/>
                <a:cs typeface="Trebuchet MS"/>
              </a:rPr>
              <a:t> </a:t>
            </a:r>
            <a:r>
              <a:rPr sz="3200" spc="-50" dirty="0">
                <a:latin typeface="Trebuchet MS"/>
                <a:cs typeface="Trebuchet MS"/>
              </a:rPr>
              <a:t>е</a:t>
            </a:r>
            <a:r>
              <a:rPr sz="3200" dirty="0">
                <a:latin typeface="Trebuchet MS"/>
                <a:cs typeface="Trebuchet MS"/>
              </a:rPr>
              <a:t>	</a:t>
            </a:r>
            <a:r>
              <a:rPr sz="3200" spc="-30" dirty="0">
                <a:latin typeface="Trebuchet MS"/>
                <a:cs typeface="Trebuchet MS"/>
              </a:rPr>
              <a:t>ж</a:t>
            </a:r>
            <a:r>
              <a:rPr sz="3200" spc="-31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а</a:t>
            </a:r>
            <a:r>
              <a:rPr sz="3200" spc="-31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з</a:t>
            </a:r>
            <a:r>
              <a:rPr sz="3200" spc="-30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ы</a:t>
            </a:r>
            <a:r>
              <a:rPr sz="3200" spc="-31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л</a:t>
            </a:r>
            <a:r>
              <a:rPr sz="3200" spc="-310" dirty="0">
                <a:latin typeface="Trebuchet MS"/>
                <a:cs typeface="Trebuchet MS"/>
              </a:rPr>
              <a:t> </a:t>
            </a:r>
            <a:r>
              <a:rPr sz="3200" spc="-70" dirty="0">
                <a:latin typeface="Microsoft Sans Serif"/>
                <a:cs typeface="Microsoft Sans Serif"/>
              </a:rPr>
              <a:t>ғ</a:t>
            </a:r>
            <a:r>
              <a:rPr sz="3200" spc="-200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Trebuchet MS"/>
                <a:cs typeface="Trebuchet MS"/>
              </a:rPr>
              <a:t>а</a:t>
            </a:r>
            <a:r>
              <a:rPr sz="3200" spc="-310" dirty="0">
                <a:latin typeface="Trebuchet MS"/>
                <a:cs typeface="Trebuchet MS"/>
              </a:rPr>
              <a:t> </a:t>
            </a:r>
            <a:r>
              <a:rPr sz="3200" spc="-50" dirty="0">
                <a:latin typeface="Trebuchet MS"/>
                <a:cs typeface="Trebuchet MS"/>
              </a:rPr>
              <a:t>н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24368" y="8921063"/>
            <a:ext cx="3214370" cy="1342390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700" marR="5080" algn="just">
              <a:lnSpc>
                <a:spcPts val="3260"/>
              </a:lnSpc>
              <a:spcBef>
                <a:spcPts val="695"/>
              </a:spcBef>
            </a:pPr>
            <a:r>
              <a:rPr sz="3200" spc="-20" dirty="0">
                <a:latin typeface="Trebuchet MS"/>
                <a:cs typeface="Trebuchet MS"/>
              </a:rPr>
              <a:t>о</a:t>
            </a:r>
            <a:r>
              <a:rPr sz="3200" spc="190" dirty="0">
                <a:latin typeface="Trebuchet MS"/>
                <a:cs typeface="Trebuchet MS"/>
              </a:rPr>
              <a:t> </a:t>
            </a:r>
            <a:r>
              <a:rPr sz="3200" spc="-20" dirty="0">
                <a:latin typeface="Trebuchet MS"/>
                <a:cs typeface="Trebuchet MS"/>
              </a:rPr>
              <a:t>р</a:t>
            </a:r>
            <a:r>
              <a:rPr sz="3200" spc="19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ы</a:t>
            </a:r>
            <a:r>
              <a:rPr sz="3200" spc="19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н</a:t>
            </a:r>
            <a:r>
              <a:rPr sz="3200" spc="19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д</a:t>
            </a:r>
            <a:r>
              <a:rPr sz="3200" spc="19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а</a:t>
            </a:r>
            <a:r>
              <a:rPr sz="3200" spc="19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у</a:t>
            </a:r>
            <a:r>
              <a:rPr sz="3200" spc="190" dirty="0">
                <a:latin typeface="Trebuchet MS"/>
                <a:cs typeface="Trebuchet MS"/>
              </a:rPr>
              <a:t> </a:t>
            </a:r>
            <a:r>
              <a:rPr sz="3200" spc="-65" dirty="0">
                <a:latin typeface="Microsoft Sans Serif"/>
                <a:cs typeface="Microsoft Sans Serif"/>
              </a:rPr>
              <a:t>ғ</a:t>
            </a:r>
            <a:r>
              <a:rPr sz="3200" spc="305" dirty="0">
                <a:latin typeface="Microsoft Sans Serif"/>
                <a:cs typeface="Microsoft Sans Serif"/>
              </a:rPr>
              <a:t> </a:t>
            </a:r>
            <a:r>
              <a:rPr sz="3200" dirty="0">
                <a:latin typeface="Trebuchet MS"/>
                <a:cs typeface="Trebuchet MS"/>
              </a:rPr>
              <a:t>а с</a:t>
            </a:r>
            <a:r>
              <a:rPr sz="3200" spc="-32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и</a:t>
            </a:r>
            <a:r>
              <a:rPr sz="3200" spc="-320" dirty="0">
                <a:latin typeface="Trebuchet MS"/>
                <a:cs typeface="Trebuchet MS"/>
              </a:rPr>
              <a:t> </a:t>
            </a:r>
            <a:r>
              <a:rPr sz="3200" spc="-20" dirty="0">
                <a:latin typeface="Trebuchet MS"/>
                <a:cs typeface="Trebuchet MS"/>
              </a:rPr>
              <a:t>п</a:t>
            </a:r>
            <a:r>
              <a:rPr sz="3200" spc="-32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а</a:t>
            </a:r>
            <a:r>
              <a:rPr sz="3200" spc="-32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т</a:t>
            </a:r>
            <a:r>
              <a:rPr sz="3200" spc="-32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т</a:t>
            </a:r>
            <a:r>
              <a:rPr sz="3200" spc="-32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а</a:t>
            </a:r>
            <a:r>
              <a:rPr sz="3200" spc="-32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й</a:t>
            </a:r>
            <a:r>
              <a:rPr sz="3200" spc="-32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т</a:t>
            </a:r>
            <a:r>
              <a:rPr sz="3200" spc="-32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ы</a:t>
            </a:r>
            <a:r>
              <a:rPr sz="3200" spc="-32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н </a:t>
            </a:r>
            <a:r>
              <a:rPr sz="3200" spc="-10" dirty="0">
                <a:latin typeface="Trebuchet MS"/>
                <a:cs typeface="Trebuchet MS"/>
              </a:rPr>
              <a:t>м</a:t>
            </a:r>
            <a:r>
              <a:rPr sz="3200" spc="-10" dirty="0">
                <a:latin typeface="Microsoft Sans Serif"/>
                <a:cs typeface="Microsoft Sans Serif"/>
              </a:rPr>
              <a:t>ә</a:t>
            </a:r>
            <a:r>
              <a:rPr sz="3200" spc="-10" dirty="0">
                <a:latin typeface="Trebuchet MS"/>
                <a:cs typeface="Trebuchet MS"/>
              </a:rPr>
              <a:t>тін.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55065" y="3366646"/>
            <a:ext cx="11296650" cy="5223510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sz="3950" dirty="0">
                <a:latin typeface="Trebuchet MS"/>
                <a:cs typeface="Trebuchet MS"/>
              </a:rPr>
              <a:t>С</a:t>
            </a:r>
            <a:r>
              <a:rPr sz="3950" dirty="0">
                <a:latin typeface="Microsoft Sans Serif"/>
                <a:cs typeface="Microsoft Sans Serif"/>
              </a:rPr>
              <a:t>ұ</a:t>
            </a:r>
            <a:r>
              <a:rPr sz="3950" dirty="0">
                <a:latin typeface="Trebuchet MS"/>
                <a:cs typeface="Trebuchet MS"/>
              </a:rPr>
              <a:t>ранысты</a:t>
            </a:r>
            <a:r>
              <a:rPr sz="3950" spc="-5" dirty="0">
                <a:latin typeface="Trebuchet MS"/>
                <a:cs typeface="Trebuchet MS"/>
              </a:rPr>
              <a:t> </a:t>
            </a:r>
            <a:r>
              <a:rPr sz="3950" dirty="0">
                <a:latin typeface="Microsoft Sans Serif"/>
                <a:cs typeface="Microsoft Sans Serif"/>
              </a:rPr>
              <a:t>құ</a:t>
            </a:r>
            <a:r>
              <a:rPr sz="3950" dirty="0">
                <a:latin typeface="Trebuchet MS"/>
                <a:cs typeface="Trebuchet MS"/>
              </a:rPr>
              <a:t>рау</a:t>
            </a:r>
            <a:r>
              <a:rPr sz="3950" spc="10" dirty="0">
                <a:latin typeface="Trebuchet MS"/>
                <a:cs typeface="Trebuchet MS"/>
              </a:rPr>
              <a:t> </a:t>
            </a:r>
            <a:r>
              <a:rPr sz="3950" dirty="0">
                <a:latin typeface="Microsoft Sans Serif"/>
                <a:cs typeface="Microsoft Sans Serif"/>
              </a:rPr>
              <a:t>қ</a:t>
            </a:r>
            <a:r>
              <a:rPr sz="3950" dirty="0">
                <a:latin typeface="Trebuchet MS"/>
                <a:cs typeface="Trebuchet MS"/>
              </a:rPr>
              <a:t>амтуы</a:t>
            </a:r>
            <a:r>
              <a:rPr sz="3950" spc="10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м</a:t>
            </a:r>
            <a:r>
              <a:rPr sz="3950" spc="-10" dirty="0">
                <a:latin typeface="Microsoft Sans Serif"/>
                <a:cs typeface="Microsoft Sans Serif"/>
              </a:rPr>
              <a:t>ү</a:t>
            </a:r>
            <a:r>
              <a:rPr sz="3950" spc="-10" dirty="0">
                <a:latin typeface="Trebuchet MS"/>
                <a:cs typeface="Trebuchet MS"/>
              </a:rPr>
              <a:t>мкін</a:t>
            </a:r>
            <a:endParaRPr sz="3950">
              <a:latin typeface="Trebuchet MS"/>
              <a:cs typeface="Trebuchet MS"/>
            </a:endParaRPr>
          </a:p>
          <a:p>
            <a:pPr marL="1017269" indent="-501650">
              <a:lnSpc>
                <a:spcPct val="100000"/>
              </a:lnSpc>
              <a:spcBef>
                <a:spcPts val="1200"/>
              </a:spcBef>
              <a:buSzPct val="122784"/>
              <a:buFont typeface="Wingdings"/>
              <a:buChar char=""/>
              <a:tabLst>
                <a:tab pos="1017269" algn="l"/>
              </a:tabLst>
            </a:pPr>
            <a:r>
              <a:rPr sz="3950" dirty="0">
                <a:latin typeface="Microsoft Sans Serif"/>
                <a:cs typeface="Microsoft Sans Serif"/>
              </a:rPr>
              <a:t>Ө</a:t>
            </a:r>
            <a:r>
              <a:rPr sz="3950" dirty="0">
                <a:latin typeface="Trebuchet MS"/>
                <a:cs typeface="Trebuchet MS"/>
              </a:rPr>
              <a:t>тінішті</a:t>
            </a:r>
            <a:r>
              <a:rPr sz="3950" spc="-150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Microsoft Sans Serif"/>
                <a:cs typeface="Microsoft Sans Serif"/>
              </a:rPr>
              <a:t>құ</a:t>
            </a:r>
            <a:r>
              <a:rPr sz="3950" spc="-10" dirty="0">
                <a:latin typeface="Trebuchet MS"/>
                <a:cs typeface="Trebuchet MS"/>
              </a:rPr>
              <a:t>растыру</a:t>
            </a:r>
            <a:endParaRPr sz="3950">
              <a:latin typeface="Trebuchet MS"/>
              <a:cs typeface="Trebuchet MS"/>
            </a:endParaRPr>
          </a:p>
          <a:p>
            <a:pPr marL="1017269" indent="-501650">
              <a:lnSpc>
                <a:spcPct val="100000"/>
              </a:lnSpc>
              <a:spcBef>
                <a:spcPts val="840"/>
              </a:spcBef>
              <a:buSzPct val="122784"/>
              <a:buFont typeface="Wingdings"/>
              <a:buChar char=""/>
              <a:tabLst>
                <a:tab pos="1017269" algn="l"/>
              </a:tabLst>
            </a:pPr>
            <a:r>
              <a:rPr sz="3950" spc="-10" dirty="0">
                <a:latin typeface="Trebuchet MS"/>
                <a:cs typeface="Trebuchet MS"/>
              </a:rPr>
              <a:t>Стильді</a:t>
            </a:r>
            <a:r>
              <a:rPr sz="3950" spc="-265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на</a:t>
            </a:r>
            <a:r>
              <a:rPr sz="3950" spc="-10" dirty="0">
                <a:latin typeface="Microsoft Sans Serif"/>
                <a:cs typeface="Microsoft Sans Serif"/>
              </a:rPr>
              <a:t>қ</a:t>
            </a:r>
            <a:r>
              <a:rPr sz="3950" spc="-10" dirty="0">
                <a:latin typeface="Trebuchet MS"/>
                <a:cs typeface="Trebuchet MS"/>
              </a:rPr>
              <a:t>тылау</a:t>
            </a:r>
            <a:endParaRPr sz="3950">
              <a:latin typeface="Trebuchet MS"/>
              <a:cs typeface="Trebuchet MS"/>
            </a:endParaRPr>
          </a:p>
          <a:p>
            <a:pPr marL="1017269" indent="-501650">
              <a:lnSpc>
                <a:spcPct val="100000"/>
              </a:lnSpc>
              <a:spcBef>
                <a:spcPts val="840"/>
              </a:spcBef>
              <a:buSzPct val="122784"/>
              <a:buFont typeface="Wingdings"/>
              <a:buChar char=""/>
              <a:tabLst>
                <a:tab pos="1017269" algn="l"/>
              </a:tabLst>
            </a:pPr>
            <a:r>
              <a:rPr sz="3950" dirty="0">
                <a:latin typeface="Trebuchet MS"/>
                <a:cs typeface="Trebuchet MS"/>
              </a:rPr>
              <a:t>С</a:t>
            </a:r>
            <a:r>
              <a:rPr sz="3950" dirty="0">
                <a:latin typeface="Microsoft Sans Serif"/>
                <a:cs typeface="Microsoft Sans Serif"/>
              </a:rPr>
              <a:t>ө</a:t>
            </a:r>
            <a:r>
              <a:rPr sz="3950" dirty="0">
                <a:latin typeface="Trebuchet MS"/>
                <a:cs typeface="Trebuchet MS"/>
              </a:rPr>
              <a:t>здерді</a:t>
            </a:r>
            <a:r>
              <a:rPr sz="3950" spc="-120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ж</a:t>
            </a:r>
            <a:r>
              <a:rPr sz="3950" dirty="0">
                <a:latin typeface="Microsoft Sans Serif"/>
                <a:cs typeface="Microsoft Sans Serif"/>
              </a:rPr>
              <a:t>ә</a:t>
            </a:r>
            <a:r>
              <a:rPr sz="3950" dirty="0">
                <a:latin typeface="Trebuchet MS"/>
                <a:cs typeface="Trebuchet MS"/>
              </a:rPr>
              <a:t>не</a:t>
            </a:r>
            <a:r>
              <a:rPr sz="3950" spc="-12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грамматиканы</a:t>
            </a:r>
            <a:r>
              <a:rPr sz="3950" spc="-125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та</a:t>
            </a:r>
            <a:r>
              <a:rPr sz="3950" spc="-10" dirty="0">
                <a:latin typeface="Microsoft Sans Serif"/>
                <a:cs typeface="Microsoft Sans Serif"/>
              </a:rPr>
              <a:t>ң</a:t>
            </a:r>
            <a:r>
              <a:rPr sz="3950" spc="-10" dirty="0">
                <a:latin typeface="Trebuchet MS"/>
                <a:cs typeface="Trebuchet MS"/>
              </a:rPr>
              <a:t>дау</a:t>
            </a:r>
            <a:endParaRPr sz="3950">
              <a:latin typeface="Trebuchet MS"/>
              <a:cs typeface="Trebuchet MS"/>
            </a:endParaRPr>
          </a:p>
          <a:p>
            <a:pPr marL="1017905" marR="5080" indent="-502920">
              <a:lnSpc>
                <a:spcPct val="83300"/>
              </a:lnSpc>
              <a:spcBef>
                <a:spcPts val="2165"/>
              </a:spcBef>
              <a:buSzPct val="122784"/>
              <a:buFont typeface="Wingdings"/>
              <a:buChar char=""/>
              <a:tabLst>
                <a:tab pos="1017905" algn="l"/>
              </a:tabLst>
            </a:pPr>
            <a:r>
              <a:rPr sz="3950" dirty="0">
                <a:latin typeface="Trebuchet MS"/>
                <a:cs typeface="Trebuchet MS"/>
              </a:rPr>
              <a:t>С</a:t>
            </a:r>
            <a:r>
              <a:rPr sz="3950" dirty="0">
                <a:latin typeface="Microsoft Sans Serif"/>
                <a:cs typeface="Microsoft Sans Serif"/>
              </a:rPr>
              <a:t>ә</a:t>
            </a:r>
            <a:r>
              <a:rPr sz="3950" dirty="0">
                <a:latin typeface="Trebuchet MS"/>
                <a:cs typeface="Trebuchet MS"/>
              </a:rPr>
              <a:t>йкес</a:t>
            </a:r>
            <a:r>
              <a:rPr sz="3950" spc="-225" dirty="0">
                <a:latin typeface="Trebuchet MS"/>
                <a:cs typeface="Trebuchet MS"/>
              </a:rPr>
              <a:t> </a:t>
            </a:r>
            <a:r>
              <a:rPr sz="3950" spc="-20" dirty="0">
                <a:latin typeface="Trebuchet MS"/>
                <a:cs typeface="Trebuchet MS"/>
              </a:rPr>
              <a:t>контекстті</a:t>
            </a:r>
            <a:r>
              <a:rPr sz="3950" spc="-225" dirty="0">
                <a:latin typeface="Trebuchet MS"/>
                <a:cs typeface="Trebuchet MS"/>
              </a:rPr>
              <a:t> </a:t>
            </a:r>
            <a:r>
              <a:rPr sz="3950" spc="-60" dirty="0">
                <a:latin typeface="Microsoft Sans Serif"/>
                <a:cs typeface="Microsoft Sans Serif"/>
              </a:rPr>
              <a:t>қ</a:t>
            </a:r>
            <a:r>
              <a:rPr sz="3950" spc="-60" dirty="0">
                <a:latin typeface="Trebuchet MS"/>
                <a:cs typeface="Trebuchet MS"/>
              </a:rPr>
              <a:t>амтамасыз</a:t>
            </a:r>
            <a:r>
              <a:rPr sz="3950" spc="-22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ету</a:t>
            </a:r>
            <a:r>
              <a:rPr sz="3950" spc="-225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немесе</a:t>
            </a:r>
            <a:r>
              <a:rPr sz="3950" spc="-229" dirty="0">
                <a:latin typeface="Trebuchet MS"/>
                <a:cs typeface="Trebuchet MS"/>
              </a:rPr>
              <a:t> </a:t>
            </a:r>
            <a:r>
              <a:rPr sz="3950" spc="-25" dirty="0">
                <a:latin typeface="Trebuchet MS"/>
                <a:cs typeface="Trebuchet MS"/>
              </a:rPr>
              <a:t>AI </a:t>
            </a:r>
            <a:r>
              <a:rPr sz="3950" dirty="0">
                <a:latin typeface="Trebuchet MS"/>
                <a:cs typeface="Trebuchet MS"/>
              </a:rPr>
              <a:t>р</a:t>
            </a:r>
            <a:r>
              <a:rPr sz="3950" dirty="0">
                <a:latin typeface="Microsoft Sans Serif"/>
                <a:cs typeface="Microsoft Sans Serif"/>
              </a:rPr>
              <a:t>ө</a:t>
            </a:r>
            <a:r>
              <a:rPr sz="3950" dirty="0">
                <a:latin typeface="Trebuchet MS"/>
                <a:cs typeface="Trebuchet MS"/>
              </a:rPr>
              <a:t>лін</a:t>
            </a:r>
            <a:r>
              <a:rPr sz="3950" spc="-225" dirty="0">
                <a:latin typeface="Trebuchet MS"/>
                <a:cs typeface="Trebuchet MS"/>
              </a:rPr>
              <a:t> </a:t>
            </a:r>
            <a:r>
              <a:rPr sz="3950" spc="-30" dirty="0">
                <a:latin typeface="Trebuchet MS"/>
                <a:cs typeface="Trebuchet MS"/>
              </a:rPr>
              <a:t>та</a:t>
            </a:r>
            <a:r>
              <a:rPr sz="3950" spc="-30" dirty="0">
                <a:latin typeface="Microsoft Sans Serif"/>
                <a:cs typeface="Microsoft Sans Serif"/>
              </a:rPr>
              <a:t>ғ</a:t>
            </a:r>
            <a:r>
              <a:rPr sz="3950" spc="-30" dirty="0">
                <a:latin typeface="Trebuchet MS"/>
                <a:cs typeface="Trebuchet MS"/>
              </a:rPr>
              <a:t>айындау,</a:t>
            </a:r>
            <a:r>
              <a:rPr sz="3950" spc="-229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мысалы,</a:t>
            </a:r>
            <a:r>
              <a:rPr sz="3950" spc="-225" dirty="0">
                <a:latin typeface="Trebuchet MS"/>
                <a:cs typeface="Trebuchet MS"/>
              </a:rPr>
              <a:t> </a:t>
            </a:r>
            <a:r>
              <a:rPr sz="3950" dirty="0">
                <a:latin typeface="Trebuchet MS"/>
                <a:cs typeface="Trebuchet MS"/>
              </a:rPr>
              <a:t>«ана</a:t>
            </a:r>
            <a:r>
              <a:rPr sz="3950" spc="-229" dirty="0">
                <a:latin typeface="Trebuchet MS"/>
                <a:cs typeface="Trebuchet MS"/>
              </a:rPr>
              <a:t> </a:t>
            </a:r>
            <a:r>
              <a:rPr sz="3950" spc="-10" dirty="0">
                <a:latin typeface="Trebuchet MS"/>
                <a:cs typeface="Trebuchet MS"/>
              </a:rPr>
              <a:t>француз тілінде</a:t>
            </a:r>
            <a:r>
              <a:rPr sz="3950" spc="-265" dirty="0">
                <a:latin typeface="Trebuchet MS"/>
                <a:cs typeface="Trebuchet MS"/>
              </a:rPr>
              <a:t> </a:t>
            </a:r>
            <a:r>
              <a:rPr sz="3950" spc="-20" dirty="0">
                <a:latin typeface="Trebuchet MS"/>
                <a:cs typeface="Trebuchet MS"/>
              </a:rPr>
              <a:t>с</a:t>
            </a:r>
            <a:r>
              <a:rPr sz="3950" spc="-20" dirty="0">
                <a:latin typeface="Microsoft Sans Serif"/>
                <a:cs typeface="Microsoft Sans Serif"/>
              </a:rPr>
              <a:t>ө</a:t>
            </a:r>
            <a:r>
              <a:rPr sz="3950" spc="-20" dirty="0">
                <a:latin typeface="Trebuchet MS"/>
                <a:cs typeface="Trebuchet MS"/>
              </a:rPr>
              <a:t>йлеуші</a:t>
            </a:r>
            <a:r>
              <a:rPr sz="3950" spc="-235" dirty="0">
                <a:latin typeface="Trebuchet MS"/>
                <a:cs typeface="Trebuchet MS"/>
              </a:rPr>
              <a:t> </a:t>
            </a:r>
            <a:r>
              <a:rPr sz="3950" spc="-80" dirty="0">
                <a:latin typeface="Trebuchet MS"/>
                <a:cs typeface="Trebuchet MS"/>
              </a:rPr>
              <a:t>сия</a:t>
            </a:r>
            <a:r>
              <a:rPr sz="3950" spc="-80" dirty="0">
                <a:latin typeface="Microsoft Sans Serif"/>
                <a:cs typeface="Microsoft Sans Serif"/>
              </a:rPr>
              <a:t>қ</a:t>
            </a:r>
            <a:r>
              <a:rPr sz="3950" spc="-80" dirty="0">
                <a:latin typeface="Trebuchet MS"/>
                <a:cs typeface="Trebuchet MS"/>
              </a:rPr>
              <a:t>ты</a:t>
            </a:r>
            <a:r>
              <a:rPr sz="3950" spc="-215" dirty="0">
                <a:latin typeface="Trebuchet MS"/>
                <a:cs typeface="Trebuchet MS"/>
              </a:rPr>
              <a:t> </a:t>
            </a:r>
            <a:r>
              <a:rPr sz="3950" dirty="0">
                <a:latin typeface="Microsoft Sans Serif"/>
                <a:cs typeface="Microsoft Sans Serif"/>
              </a:rPr>
              <a:t>ә</a:t>
            </a:r>
            <a:r>
              <a:rPr sz="3950" dirty="0">
                <a:latin typeface="Trebuchet MS"/>
                <a:cs typeface="Trebuchet MS"/>
              </a:rPr>
              <a:t>рекет</a:t>
            </a:r>
            <a:r>
              <a:rPr sz="3950" spc="-235" dirty="0">
                <a:latin typeface="Trebuchet MS"/>
                <a:cs typeface="Trebuchet MS"/>
              </a:rPr>
              <a:t> </a:t>
            </a:r>
            <a:r>
              <a:rPr sz="3950" spc="-20" dirty="0">
                <a:latin typeface="Trebuchet MS"/>
                <a:cs typeface="Trebuchet MS"/>
              </a:rPr>
              <a:t>ету»</a:t>
            </a:r>
            <a:endParaRPr sz="395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2414504" y="2453639"/>
            <a:ext cx="7406640" cy="4909185"/>
            <a:chOff x="12414504" y="2453639"/>
            <a:chExt cx="7406640" cy="490918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414504" y="2453639"/>
              <a:ext cx="7406640" cy="49088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88240" y="2548127"/>
              <a:ext cx="7056120" cy="451103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96874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100"/>
              </a:spcBef>
            </a:pPr>
            <a:r>
              <a:rPr sz="5400" dirty="0">
                <a:latin typeface="Arial"/>
                <a:cs typeface="Arial"/>
              </a:rPr>
              <a:t>ЖИ</a:t>
            </a:r>
            <a:r>
              <a:rPr sz="5400" spc="-125" dirty="0">
                <a:latin typeface="Arial"/>
                <a:cs typeface="Arial"/>
              </a:rPr>
              <a:t> </a:t>
            </a:r>
            <a:r>
              <a:rPr sz="5400" dirty="0">
                <a:latin typeface="Arial"/>
                <a:cs typeface="Arial"/>
              </a:rPr>
              <a:t>контекстіндегі</a:t>
            </a:r>
            <a:r>
              <a:rPr sz="5400" spc="-125" dirty="0">
                <a:latin typeface="Arial"/>
                <a:cs typeface="Arial"/>
              </a:rPr>
              <a:t> </a:t>
            </a:r>
            <a:r>
              <a:rPr sz="5400" dirty="0">
                <a:latin typeface="Arial"/>
                <a:cs typeface="Arial"/>
              </a:rPr>
              <a:t>сұраныс</a:t>
            </a:r>
            <a:r>
              <a:rPr sz="5400" spc="-120" dirty="0">
                <a:latin typeface="Arial"/>
                <a:cs typeface="Arial"/>
              </a:rPr>
              <a:t> </a:t>
            </a:r>
            <a:r>
              <a:rPr sz="5400" dirty="0">
                <a:latin typeface="Arial"/>
                <a:cs typeface="Arial"/>
              </a:rPr>
              <a:t>(шақыру)</a:t>
            </a:r>
            <a:r>
              <a:rPr sz="5400" spc="-120" dirty="0">
                <a:latin typeface="Arial"/>
                <a:cs typeface="Arial"/>
              </a:rPr>
              <a:t> </a:t>
            </a:r>
            <a:r>
              <a:rPr sz="5400" spc="-10" dirty="0">
                <a:latin typeface="Arial"/>
                <a:cs typeface="Arial"/>
              </a:rPr>
              <a:t>түсінігі</a:t>
            </a:r>
            <a:endParaRPr sz="5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5058" y="3252761"/>
            <a:ext cx="17492345" cy="33769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3705" indent="-421005">
              <a:lnSpc>
                <a:spcPts val="3800"/>
              </a:lnSpc>
              <a:buSzPct val="122727"/>
              <a:buFont typeface="Wingdings"/>
              <a:buChar char=""/>
              <a:tabLst>
                <a:tab pos="433705" algn="l"/>
              </a:tabLst>
            </a:pPr>
            <a:r>
              <a:rPr sz="3300" dirty="0">
                <a:latin typeface="Trebuchet MS"/>
                <a:cs typeface="Trebuchet MS"/>
              </a:rPr>
              <a:t>М</a:t>
            </a:r>
            <a:r>
              <a:rPr sz="3300" dirty="0">
                <a:latin typeface="Microsoft Sans Serif"/>
                <a:cs typeface="Microsoft Sans Serif"/>
              </a:rPr>
              <a:t>ә</a:t>
            </a:r>
            <a:r>
              <a:rPr sz="3300" dirty="0">
                <a:latin typeface="Trebuchet MS"/>
                <a:cs typeface="Trebuchet MS"/>
              </a:rPr>
              <a:t>тіннен</a:t>
            </a:r>
            <a:r>
              <a:rPr sz="3300" spc="-165" dirty="0">
                <a:latin typeface="Trebuchet MS"/>
                <a:cs typeface="Trebuchet MS"/>
              </a:rPr>
              <a:t> </a:t>
            </a:r>
            <a:r>
              <a:rPr sz="3300" dirty="0">
                <a:latin typeface="Trebuchet MS"/>
                <a:cs typeface="Trebuchet MS"/>
              </a:rPr>
              <a:t>суретке</a:t>
            </a:r>
            <a:r>
              <a:rPr sz="3300" spc="-160" dirty="0">
                <a:latin typeface="Trebuchet MS"/>
                <a:cs typeface="Trebuchet MS"/>
              </a:rPr>
              <a:t> </a:t>
            </a:r>
            <a:r>
              <a:rPr sz="3300" dirty="0">
                <a:latin typeface="Trebuchet MS"/>
                <a:cs typeface="Trebuchet MS"/>
              </a:rPr>
              <a:t>немесе</a:t>
            </a:r>
            <a:r>
              <a:rPr sz="3300" spc="-165" dirty="0">
                <a:latin typeface="Trebuchet MS"/>
                <a:cs typeface="Trebuchet MS"/>
              </a:rPr>
              <a:t> </a:t>
            </a:r>
            <a:r>
              <a:rPr sz="3300" dirty="0">
                <a:latin typeface="Trebuchet MS"/>
                <a:cs typeface="Trebuchet MS"/>
              </a:rPr>
              <a:t>м</a:t>
            </a:r>
            <a:r>
              <a:rPr sz="3300" dirty="0">
                <a:latin typeface="Microsoft Sans Serif"/>
                <a:cs typeface="Microsoft Sans Serif"/>
              </a:rPr>
              <a:t>ә</a:t>
            </a:r>
            <a:r>
              <a:rPr sz="3300" dirty="0">
                <a:latin typeface="Trebuchet MS"/>
                <a:cs typeface="Trebuchet MS"/>
              </a:rPr>
              <a:t>тіннен</a:t>
            </a:r>
            <a:r>
              <a:rPr sz="3300" spc="-160" dirty="0">
                <a:latin typeface="Trebuchet MS"/>
                <a:cs typeface="Trebuchet MS"/>
              </a:rPr>
              <a:t> </a:t>
            </a:r>
            <a:r>
              <a:rPr sz="3300" dirty="0">
                <a:latin typeface="Trebuchet MS"/>
                <a:cs typeface="Trebuchet MS"/>
              </a:rPr>
              <a:t>аудио</a:t>
            </a:r>
            <a:r>
              <a:rPr sz="3300" dirty="0">
                <a:latin typeface="Microsoft Sans Serif"/>
                <a:cs typeface="Microsoft Sans Serif"/>
              </a:rPr>
              <a:t>ғ</a:t>
            </a:r>
            <a:r>
              <a:rPr sz="3300" dirty="0">
                <a:latin typeface="Trebuchet MS"/>
                <a:cs typeface="Trebuchet MS"/>
              </a:rPr>
              <a:t>а</a:t>
            </a:r>
            <a:r>
              <a:rPr sz="3300" spc="-165" dirty="0">
                <a:latin typeface="Trebuchet MS"/>
                <a:cs typeface="Trebuchet MS"/>
              </a:rPr>
              <a:t> </a:t>
            </a:r>
            <a:r>
              <a:rPr sz="3300" dirty="0">
                <a:latin typeface="Microsoft Sans Serif"/>
                <a:cs typeface="Microsoft Sans Serif"/>
              </a:rPr>
              <a:t>ү</a:t>
            </a:r>
            <a:r>
              <a:rPr sz="3300" dirty="0">
                <a:latin typeface="Trebuchet MS"/>
                <a:cs typeface="Trebuchet MS"/>
              </a:rPr>
              <a:t>лгімен</a:t>
            </a:r>
            <a:r>
              <a:rPr sz="3300" spc="-160" dirty="0">
                <a:latin typeface="Trebuchet MS"/>
                <a:cs typeface="Trebuchet MS"/>
              </a:rPr>
              <a:t> </a:t>
            </a:r>
            <a:r>
              <a:rPr sz="3300" spc="-35" dirty="0">
                <a:latin typeface="Trebuchet MS"/>
                <a:cs typeface="Trebuchet MS"/>
              </a:rPr>
              <a:t>байланыс</a:t>
            </a:r>
            <a:r>
              <a:rPr sz="3300" spc="-35" dirty="0">
                <a:latin typeface="Microsoft Sans Serif"/>
                <a:cs typeface="Microsoft Sans Serif"/>
              </a:rPr>
              <a:t>қ</a:t>
            </a:r>
            <a:r>
              <a:rPr sz="3300" spc="-35" dirty="0">
                <a:latin typeface="Trebuchet MS"/>
                <a:cs typeface="Trebuchet MS"/>
              </a:rPr>
              <a:t>анда,</a:t>
            </a:r>
            <a:r>
              <a:rPr sz="3300" spc="-165" dirty="0">
                <a:latin typeface="Trebuchet MS"/>
                <a:cs typeface="Trebuchet MS"/>
              </a:rPr>
              <a:t> </a:t>
            </a:r>
            <a:r>
              <a:rPr sz="3300" dirty="0">
                <a:latin typeface="Microsoft Sans Serif"/>
                <a:cs typeface="Microsoft Sans Serif"/>
              </a:rPr>
              <a:t>ә</a:t>
            </a:r>
            <a:r>
              <a:rPr sz="3300" dirty="0">
                <a:latin typeface="Trebuchet MS"/>
                <a:cs typeface="Trebuchet MS"/>
              </a:rPr>
              <a:t>деттегі</a:t>
            </a:r>
            <a:r>
              <a:rPr sz="3300" spc="-170" dirty="0">
                <a:latin typeface="Trebuchet MS"/>
                <a:cs typeface="Trebuchet MS"/>
              </a:rPr>
              <a:t> </a:t>
            </a:r>
            <a:r>
              <a:rPr sz="3300" spc="-20" dirty="0">
                <a:latin typeface="Trebuchet MS"/>
                <a:cs typeface="Trebuchet MS"/>
              </a:rPr>
              <a:t>с</a:t>
            </a:r>
            <a:r>
              <a:rPr sz="3300" spc="-20" dirty="0">
                <a:latin typeface="Microsoft Sans Serif"/>
                <a:cs typeface="Microsoft Sans Serif"/>
              </a:rPr>
              <a:t>ұ</a:t>
            </a:r>
            <a:r>
              <a:rPr sz="3300" spc="-20" dirty="0">
                <a:latin typeface="Trebuchet MS"/>
                <a:cs typeface="Trebuchet MS"/>
              </a:rPr>
              <a:t>рау</a:t>
            </a:r>
            <a:endParaRPr sz="3300">
              <a:latin typeface="Trebuchet MS"/>
              <a:cs typeface="Trebuchet MS"/>
            </a:endParaRPr>
          </a:p>
          <a:p>
            <a:pPr marL="433705">
              <a:lnSpc>
                <a:spcPts val="3550"/>
              </a:lnSpc>
            </a:pPr>
            <a:r>
              <a:rPr sz="3300" spc="-45" dirty="0">
                <a:latin typeface="Microsoft Sans Serif"/>
                <a:cs typeface="Microsoft Sans Serif"/>
              </a:rPr>
              <a:t>қ</a:t>
            </a:r>
            <a:r>
              <a:rPr sz="3300" spc="-45" dirty="0">
                <a:latin typeface="Trebuchet MS"/>
                <a:cs typeface="Trebuchet MS"/>
              </a:rPr>
              <a:t>ала</a:t>
            </a:r>
            <a:r>
              <a:rPr sz="3300" spc="-45" dirty="0">
                <a:latin typeface="Microsoft Sans Serif"/>
                <a:cs typeface="Microsoft Sans Serif"/>
              </a:rPr>
              <a:t>ғ</a:t>
            </a:r>
            <a:r>
              <a:rPr sz="3300" spc="-45" dirty="0">
                <a:latin typeface="Trebuchet MS"/>
                <a:cs typeface="Trebuchet MS"/>
              </a:rPr>
              <a:t>ан</a:t>
            </a:r>
            <a:r>
              <a:rPr sz="3300" spc="-204" dirty="0">
                <a:latin typeface="Trebuchet MS"/>
                <a:cs typeface="Trebuchet MS"/>
              </a:rPr>
              <a:t> </a:t>
            </a:r>
            <a:r>
              <a:rPr sz="3300" spc="-10" dirty="0">
                <a:latin typeface="Trebuchet MS"/>
                <a:cs typeface="Trebuchet MS"/>
              </a:rPr>
              <a:t>н</a:t>
            </a:r>
            <a:r>
              <a:rPr sz="3300" spc="-10" dirty="0">
                <a:latin typeface="Microsoft Sans Serif"/>
                <a:cs typeface="Microsoft Sans Serif"/>
              </a:rPr>
              <a:t>ә</a:t>
            </a:r>
            <a:r>
              <a:rPr sz="3300" spc="-10" dirty="0">
                <a:latin typeface="Trebuchet MS"/>
                <a:cs typeface="Trebuchet MS"/>
              </a:rPr>
              <a:t>тижені</a:t>
            </a:r>
            <a:r>
              <a:rPr sz="3300" spc="-10" dirty="0">
                <a:latin typeface="Microsoft Sans Serif"/>
                <a:cs typeface="Microsoft Sans Serif"/>
              </a:rPr>
              <a:t>ң</a:t>
            </a:r>
            <a:r>
              <a:rPr sz="3300" spc="-85" dirty="0">
                <a:latin typeface="Microsoft Sans Serif"/>
                <a:cs typeface="Microsoft Sans Serif"/>
              </a:rPr>
              <a:t> </a:t>
            </a:r>
            <a:r>
              <a:rPr sz="3300" dirty="0">
                <a:latin typeface="Trebuchet MS"/>
                <a:cs typeface="Trebuchet MS"/>
              </a:rPr>
              <a:t>сипаттамасы</a:t>
            </a:r>
            <a:r>
              <a:rPr sz="3300" spc="-204" dirty="0">
                <a:latin typeface="Trebuchet MS"/>
                <a:cs typeface="Trebuchet MS"/>
              </a:rPr>
              <a:t> </a:t>
            </a:r>
            <a:r>
              <a:rPr sz="3300" dirty="0">
                <a:latin typeface="Trebuchet MS"/>
                <a:cs typeface="Trebuchet MS"/>
              </a:rPr>
              <a:t>болып</a:t>
            </a:r>
            <a:r>
              <a:rPr sz="3300" spc="-204" dirty="0">
                <a:latin typeface="Trebuchet MS"/>
                <a:cs typeface="Trebuchet MS"/>
              </a:rPr>
              <a:t> </a:t>
            </a:r>
            <a:r>
              <a:rPr sz="3300" spc="-10" dirty="0">
                <a:latin typeface="Trebuchet MS"/>
                <a:cs typeface="Trebuchet MS"/>
              </a:rPr>
              <a:t>табылады.</a:t>
            </a:r>
            <a:endParaRPr sz="3300">
              <a:latin typeface="Trebuchet MS"/>
              <a:cs typeface="Trebuchet MS"/>
            </a:endParaRPr>
          </a:p>
          <a:p>
            <a:pPr marL="433705" indent="-421005">
              <a:lnSpc>
                <a:spcPct val="100000"/>
              </a:lnSpc>
              <a:spcBef>
                <a:spcPts val="1385"/>
              </a:spcBef>
              <a:buSzPct val="122727"/>
              <a:buFont typeface="Wingdings"/>
              <a:buChar char=""/>
              <a:tabLst>
                <a:tab pos="433705" algn="l"/>
              </a:tabLst>
            </a:pPr>
            <a:r>
              <a:rPr sz="3300" dirty="0">
                <a:latin typeface="Trebuchet MS"/>
                <a:cs typeface="Trebuchet MS"/>
              </a:rPr>
              <a:t>Мысалы:</a:t>
            </a:r>
            <a:r>
              <a:rPr sz="3300" spc="-180" dirty="0">
                <a:latin typeface="Trebuchet MS"/>
                <a:cs typeface="Trebuchet MS"/>
              </a:rPr>
              <a:t> </a:t>
            </a:r>
            <a:r>
              <a:rPr sz="3300" spc="-50" dirty="0">
                <a:latin typeface="Trebuchet MS"/>
                <a:cs typeface="Trebuchet MS"/>
              </a:rPr>
              <a:t>«ат</a:t>
            </a:r>
            <a:r>
              <a:rPr sz="3300" spc="-50" dirty="0">
                <a:latin typeface="Microsoft Sans Serif"/>
                <a:cs typeface="Microsoft Sans Serif"/>
              </a:rPr>
              <a:t>қ</a:t>
            </a:r>
            <a:r>
              <a:rPr sz="3300" spc="-50" dirty="0">
                <a:latin typeface="Trebuchet MS"/>
                <a:cs typeface="Trebuchet MS"/>
              </a:rPr>
              <a:t>а</a:t>
            </a:r>
            <a:r>
              <a:rPr sz="3300" spc="-175" dirty="0">
                <a:latin typeface="Trebuchet MS"/>
                <a:cs typeface="Trebuchet MS"/>
              </a:rPr>
              <a:t> </a:t>
            </a:r>
            <a:r>
              <a:rPr sz="3300" dirty="0">
                <a:latin typeface="Trebuchet MS"/>
                <a:cs typeface="Trebuchet MS"/>
              </a:rPr>
              <a:t>мінген</a:t>
            </a:r>
            <a:r>
              <a:rPr sz="3300" spc="-175" dirty="0">
                <a:latin typeface="Trebuchet MS"/>
                <a:cs typeface="Trebuchet MS"/>
              </a:rPr>
              <a:t> </a:t>
            </a:r>
            <a:r>
              <a:rPr sz="3300" spc="-10" dirty="0">
                <a:latin typeface="Trebuchet MS"/>
                <a:cs typeface="Trebuchet MS"/>
              </a:rPr>
              <a:t>астронавтты</a:t>
            </a:r>
            <a:r>
              <a:rPr sz="3300" spc="-10" dirty="0">
                <a:latin typeface="Microsoft Sans Serif"/>
                <a:cs typeface="Microsoft Sans Serif"/>
              </a:rPr>
              <a:t>ң</a:t>
            </a:r>
            <a:r>
              <a:rPr sz="3300" spc="-55" dirty="0">
                <a:latin typeface="Microsoft Sans Serif"/>
                <a:cs typeface="Microsoft Sans Serif"/>
              </a:rPr>
              <a:t> </a:t>
            </a:r>
            <a:r>
              <a:rPr sz="3300" dirty="0">
                <a:latin typeface="Trebuchet MS"/>
                <a:cs typeface="Trebuchet MS"/>
              </a:rPr>
              <a:t>жо</a:t>
            </a:r>
            <a:r>
              <a:rPr sz="3300" dirty="0">
                <a:latin typeface="Microsoft Sans Serif"/>
                <a:cs typeface="Microsoft Sans Serif"/>
              </a:rPr>
              <a:t>ғ</a:t>
            </a:r>
            <a:r>
              <a:rPr sz="3300" dirty="0">
                <a:latin typeface="Trebuchet MS"/>
                <a:cs typeface="Trebuchet MS"/>
              </a:rPr>
              <a:t>ары</a:t>
            </a:r>
            <a:r>
              <a:rPr sz="3300" spc="-175" dirty="0">
                <a:latin typeface="Trebuchet MS"/>
                <a:cs typeface="Trebuchet MS"/>
              </a:rPr>
              <a:t> </a:t>
            </a:r>
            <a:r>
              <a:rPr sz="3300" dirty="0">
                <a:latin typeface="Trebuchet MS"/>
                <a:cs typeface="Trebuchet MS"/>
              </a:rPr>
              <a:t>сапалы</a:t>
            </a:r>
            <a:r>
              <a:rPr sz="3300" spc="-175" dirty="0">
                <a:latin typeface="Trebuchet MS"/>
                <a:cs typeface="Trebuchet MS"/>
              </a:rPr>
              <a:t> </a:t>
            </a:r>
            <a:r>
              <a:rPr sz="3300" spc="-10" dirty="0">
                <a:latin typeface="Trebuchet MS"/>
                <a:cs typeface="Trebuchet MS"/>
              </a:rPr>
              <a:t>фотосуреті»</a:t>
            </a:r>
            <a:endParaRPr sz="3300">
              <a:latin typeface="Trebuchet MS"/>
              <a:cs typeface="Trebuchet MS"/>
            </a:endParaRPr>
          </a:p>
          <a:p>
            <a:pPr marL="433705" marR="5080" indent="-421640">
              <a:lnSpc>
                <a:spcPct val="82400"/>
              </a:lnSpc>
              <a:spcBef>
                <a:spcPts val="2395"/>
              </a:spcBef>
              <a:buSzPct val="122727"/>
              <a:buFont typeface="Wingdings"/>
              <a:buChar char=""/>
              <a:tabLst>
                <a:tab pos="433705" algn="l"/>
              </a:tabLst>
            </a:pPr>
            <a:r>
              <a:rPr sz="3300" dirty="0">
                <a:latin typeface="Trebuchet MS"/>
                <a:cs typeface="Trebuchet MS"/>
              </a:rPr>
              <a:t>М</a:t>
            </a:r>
            <a:r>
              <a:rPr sz="3300" dirty="0">
                <a:latin typeface="Microsoft Sans Serif"/>
                <a:cs typeface="Microsoft Sans Serif"/>
              </a:rPr>
              <a:t>ә</a:t>
            </a:r>
            <a:r>
              <a:rPr sz="3300" dirty="0">
                <a:latin typeface="Trebuchet MS"/>
                <a:cs typeface="Trebuchet MS"/>
              </a:rPr>
              <a:t>тіннен</a:t>
            </a:r>
            <a:r>
              <a:rPr sz="3300" spc="-180" dirty="0">
                <a:latin typeface="Trebuchet MS"/>
                <a:cs typeface="Trebuchet MS"/>
              </a:rPr>
              <a:t> </a:t>
            </a:r>
            <a:r>
              <a:rPr sz="3300" dirty="0">
                <a:latin typeface="Trebuchet MS"/>
                <a:cs typeface="Trebuchet MS"/>
              </a:rPr>
              <a:t>кескінге</a:t>
            </a:r>
            <a:r>
              <a:rPr sz="3300" spc="-180" dirty="0">
                <a:latin typeface="Trebuchet MS"/>
                <a:cs typeface="Trebuchet MS"/>
              </a:rPr>
              <a:t> </a:t>
            </a:r>
            <a:r>
              <a:rPr sz="3300" dirty="0">
                <a:latin typeface="Microsoft Sans Serif"/>
                <a:cs typeface="Microsoft Sans Serif"/>
              </a:rPr>
              <a:t>ү</a:t>
            </a:r>
            <a:r>
              <a:rPr sz="3300" dirty="0">
                <a:latin typeface="Trebuchet MS"/>
                <a:cs typeface="Trebuchet MS"/>
              </a:rPr>
              <a:t>лгідегі</a:t>
            </a:r>
            <a:r>
              <a:rPr sz="3300" spc="-185" dirty="0">
                <a:latin typeface="Trebuchet MS"/>
                <a:cs typeface="Trebuchet MS"/>
              </a:rPr>
              <a:t> </a:t>
            </a:r>
            <a:r>
              <a:rPr sz="3300" dirty="0">
                <a:latin typeface="Trebuchet MS"/>
                <a:cs typeface="Trebuchet MS"/>
              </a:rPr>
              <a:t>ке</a:t>
            </a:r>
            <a:r>
              <a:rPr sz="3300" dirty="0">
                <a:latin typeface="Microsoft Sans Serif"/>
                <a:cs typeface="Microsoft Sans Serif"/>
              </a:rPr>
              <a:t>ң</a:t>
            </a:r>
            <a:r>
              <a:rPr sz="3300" dirty="0">
                <a:latin typeface="Trebuchet MS"/>
                <a:cs typeface="Trebuchet MS"/>
              </a:rPr>
              <a:t>ес</a:t>
            </a:r>
            <a:r>
              <a:rPr sz="3300" spc="-180" dirty="0">
                <a:latin typeface="Trebuchet MS"/>
                <a:cs typeface="Trebuchet MS"/>
              </a:rPr>
              <a:t> </a:t>
            </a:r>
            <a:r>
              <a:rPr sz="3300" spc="-45" dirty="0">
                <a:latin typeface="Microsoft Sans Serif"/>
                <a:cs typeface="Microsoft Sans Serif"/>
              </a:rPr>
              <a:t>қ</a:t>
            </a:r>
            <a:r>
              <a:rPr sz="3300" spc="-45" dirty="0">
                <a:latin typeface="Trebuchet MS"/>
                <a:cs typeface="Trebuchet MS"/>
              </a:rPr>
              <a:t>ала</a:t>
            </a:r>
            <a:r>
              <a:rPr sz="3300" spc="-45" dirty="0">
                <a:latin typeface="Microsoft Sans Serif"/>
                <a:cs typeface="Microsoft Sans Serif"/>
              </a:rPr>
              <a:t>ғ</a:t>
            </a:r>
            <a:r>
              <a:rPr sz="3300" spc="-45" dirty="0">
                <a:latin typeface="Trebuchet MS"/>
                <a:cs typeface="Trebuchet MS"/>
              </a:rPr>
              <a:t>ан</a:t>
            </a:r>
            <a:r>
              <a:rPr sz="3300" spc="-175" dirty="0">
                <a:latin typeface="Trebuchet MS"/>
                <a:cs typeface="Trebuchet MS"/>
              </a:rPr>
              <a:t> </a:t>
            </a:r>
            <a:r>
              <a:rPr sz="3300" dirty="0">
                <a:latin typeface="Trebuchet MS"/>
                <a:cs typeface="Trebuchet MS"/>
              </a:rPr>
              <a:t>нысан</a:t>
            </a:r>
            <a:r>
              <a:rPr sz="3300" dirty="0">
                <a:latin typeface="Microsoft Sans Serif"/>
                <a:cs typeface="Microsoft Sans Serif"/>
              </a:rPr>
              <a:t>ғ</a:t>
            </a:r>
            <a:r>
              <a:rPr sz="3300" dirty="0">
                <a:latin typeface="Trebuchet MS"/>
                <a:cs typeface="Trebuchet MS"/>
              </a:rPr>
              <a:t>а,</a:t>
            </a:r>
            <a:r>
              <a:rPr sz="3300" spc="-185" dirty="0">
                <a:latin typeface="Trebuchet MS"/>
                <a:cs typeface="Trebuchet MS"/>
              </a:rPr>
              <a:t> </a:t>
            </a:r>
            <a:r>
              <a:rPr sz="3300" dirty="0">
                <a:latin typeface="Trebuchet MS"/>
                <a:cs typeface="Trebuchet MS"/>
              </a:rPr>
              <a:t>орналасу</a:t>
            </a:r>
            <a:r>
              <a:rPr sz="3300" spc="-180" dirty="0">
                <a:latin typeface="Trebuchet MS"/>
                <a:cs typeface="Trebuchet MS"/>
              </a:rPr>
              <a:t> </a:t>
            </a:r>
            <a:r>
              <a:rPr sz="3300" dirty="0">
                <a:latin typeface="Trebuchet MS"/>
                <a:cs typeface="Trebuchet MS"/>
              </a:rPr>
              <a:t>м</a:t>
            </a:r>
            <a:r>
              <a:rPr sz="3300" dirty="0">
                <a:latin typeface="Microsoft Sans Serif"/>
                <a:cs typeface="Microsoft Sans Serif"/>
              </a:rPr>
              <a:t>ә</a:t>
            </a:r>
            <a:r>
              <a:rPr sz="3300" dirty="0">
                <a:latin typeface="Trebuchet MS"/>
                <a:cs typeface="Trebuchet MS"/>
              </a:rPr>
              <a:t>неріне,</a:t>
            </a:r>
            <a:r>
              <a:rPr sz="3300" spc="-180" dirty="0">
                <a:latin typeface="Trebuchet MS"/>
                <a:cs typeface="Trebuchet MS"/>
              </a:rPr>
              <a:t> </a:t>
            </a:r>
            <a:r>
              <a:rPr sz="3300" spc="-10" dirty="0">
                <a:latin typeface="Trebuchet MS"/>
                <a:cs typeface="Trebuchet MS"/>
              </a:rPr>
              <a:t>жары</a:t>
            </a:r>
            <a:r>
              <a:rPr sz="3300" spc="-10" dirty="0">
                <a:latin typeface="Microsoft Sans Serif"/>
                <a:cs typeface="Microsoft Sans Serif"/>
              </a:rPr>
              <a:t>қ</a:t>
            </a:r>
            <a:r>
              <a:rPr sz="3300" spc="-10" dirty="0">
                <a:latin typeface="Trebuchet MS"/>
                <a:cs typeface="Trebuchet MS"/>
              </a:rPr>
              <a:t>тандыру</a:t>
            </a:r>
            <a:r>
              <a:rPr sz="3300" spc="-10" dirty="0">
                <a:latin typeface="Microsoft Sans Serif"/>
                <a:cs typeface="Microsoft Sans Serif"/>
              </a:rPr>
              <a:t>ғ</a:t>
            </a:r>
            <a:r>
              <a:rPr sz="3300" spc="-10" dirty="0">
                <a:latin typeface="Trebuchet MS"/>
                <a:cs typeface="Trebuchet MS"/>
              </a:rPr>
              <a:t>а </a:t>
            </a:r>
            <a:r>
              <a:rPr sz="3300" dirty="0">
                <a:latin typeface="Trebuchet MS"/>
                <a:cs typeface="Trebuchet MS"/>
              </a:rPr>
              <a:t>ж</a:t>
            </a:r>
            <a:r>
              <a:rPr sz="3300" dirty="0">
                <a:latin typeface="Microsoft Sans Serif"/>
                <a:cs typeface="Microsoft Sans Serif"/>
              </a:rPr>
              <a:t>ә</a:t>
            </a:r>
            <a:r>
              <a:rPr sz="3300" dirty="0">
                <a:latin typeface="Trebuchet MS"/>
                <a:cs typeface="Trebuchet MS"/>
              </a:rPr>
              <a:t>не</a:t>
            </a:r>
            <a:r>
              <a:rPr sz="3300" spc="-155" dirty="0">
                <a:latin typeface="Trebuchet MS"/>
                <a:cs typeface="Trebuchet MS"/>
              </a:rPr>
              <a:t> </a:t>
            </a:r>
            <a:r>
              <a:rPr sz="3300" dirty="0">
                <a:latin typeface="Trebuchet MS"/>
                <a:cs typeface="Trebuchet MS"/>
              </a:rPr>
              <a:t>эстетика</a:t>
            </a:r>
            <a:r>
              <a:rPr sz="3300" dirty="0">
                <a:latin typeface="Microsoft Sans Serif"/>
                <a:cs typeface="Microsoft Sans Serif"/>
              </a:rPr>
              <a:t>ғ</a:t>
            </a:r>
            <a:r>
              <a:rPr sz="3300" dirty="0">
                <a:latin typeface="Trebuchet MS"/>
                <a:cs typeface="Trebuchet MS"/>
              </a:rPr>
              <a:t>а</a:t>
            </a:r>
            <a:r>
              <a:rPr sz="3300" spc="-155" dirty="0">
                <a:latin typeface="Trebuchet MS"/>
                <a:cs typeface="Trebuchet MS"/>
              </a:rPr>
              <a:t> </a:t>
            </a:r>
            <a:r>
              <a:rPr sz="3300" spc="-90" dirty="0">
                <a:latin typeface="Microsoft Sans Serif"/>
                <a:cs typeface="Microsoft Sans Serif"/>
              </a:rPr>
              <a:t>қ</a:t>
            </a:r>
            <a:r>
              <a:rPr sz="3300" spc="-90" dirty="0">
                <a:latin typeface="Trebuchet MS"/>
                <a:cs typeface="Trebuchet MS"/>
              </a:rPr>
              <a:t>ол</a:t>
            </a:r>
            <a:r>
              <a:rPr sz="3300" spc="-150" dirty="0">
                <a:latin typeface="Trebuchet MS"/>
                <a:cs typeface="Trebuchet MS"/>
              </a:rPr>
              <a:t> </a:t>
            </a:r>
            <a:r>
              <a:rPr sz="3300" dirty="0">
                <a:latin typeface="Trebuchet MS"/>
                <a:cs typeface="Trebuchet MS"/>
              </a:rPr>
              <a:t>жеткізу</a:t>
            </a:r>
            <a:r>
              <a:rPr sz="3300" spc="-155" dirty="0">
                <a:latin typeface="Trebuchet MS"/>
                <a:cs typeface="Trebuchet MS"/>
              </a:rPr>
              <a:t> </a:t>
            </a:r>
            <a:r>
              <a:rPr sz="3300" dirty="0">
                <a:latin typeface="Microsoft Sans Serif"/>
                <a:cs typeface="Microsoft Sans Serif"/>
              </a:rPr>
              <a:t>ү</a:t>
            </a:r>
            <a:r>
              <a:rPr sz="3300" dirty="0">
                <a:latin typeface="Trebuchet MS"/>
                <a:cs typeface="Trebuchet MS"/>
              </a:rPr>
              <a:t>шін</a:t>
            </a:r>
            <a:r>
              <a:rPr sz="3300" spc="-150" dirty="0">
                <a:latin typeface="Trebuchet MS"/>
                <a:cs typeface="Trebuchet MS"/>
              </a:rPr>
              <a:t> </a:t>
            </a:r>
            <a:r>
              <a:rPr sz="3300" dirty="0">
                <a:latin typeface="Trebuchet MS"/>
                <a:cs typeface="Trebuchet MS"/>
              </a:rPr>
              <a:t>с</a:t>
            </a:r>
            <a:r>
              <a:rPr sz="3300" dirty="0">
                <a:latin typeface="Microsoft Sans Serif"/>
                <a:cs typeface="Microsoft Sans Serif"/>
              </a:rPr>
              <a:t>ө</a:t>
            </a:r>
            <a:r>
              <a:rPr sz="3300" dirty="0">
                <a:latin typeface="Trebuchet MS"/>
                <a:cs typeface="Trebuchet MS"/>
              </a:rPr>
              <a:t>здерді</a:t>
            </a:r>
            <a:r>
              <a:rPr sz="3300" spc="-160" dirty="0">
                <a:latin typeface="Trebuchet MS"/>
                <a:cs typeface="Trebuchet MS"/>
              </a:rPr>
              <a:t> </a:t>
            </a:r>
            <a:r>
              <a:rPr sz="3300" spc="-55" dirty="0">
                <a:latin typeface="Microsoft Sans Serif"/>
                <a:cs typeface="Microsoft Sans Serif"/>
              </a:rPr>
              <a:t>қ</a:t>
            </a:r>
            <a:r>
              <a:rPr sz="3300" spc="-55" dirty="0">
                <a:latin typeface="Trebuchet MS"/>
                <a:cs typeface="Trebuchet MS"/>
              </a:rPr>
              <a:t>осу,</a:t>
            </a:r>
            <a:r>
              <a:rPr sz="3300" spc="-155" dirty="0">
                <a:latin typeface="Trebuchet MS"/>
                <a:cs typeface="Trebuchet MS"/>
              </a:rPr>
              <a:t> </a:t>
            </a:r>
            <a:r>
              <a:rPr sz="3300" dirty="0">
                <a:latin typeface="Trebuchet MS"/>
                <a:cs typeface="Trebuchet MS"/>
              </a:rPr>
              <a:t>жою,</a:t>
            </a:r>
            <a:r>
              <a:rPr sz="3300" spc="-155" dirty="0">
                <a:latin typeface="Trebuchet MS"/>
                <a:cs typeface="Trebuchet MS"/>
              </a:rPr>
              <a:t> </a:t>
            </a:r>
            <a:r>
              <a:rPr sz="3300" dirty="0">
                <a:latin typeface="Trebuchet MS"/>
                <a:cs typeface="Trebuchet MS"/>
              </a:rPr>
              <a:t>екпіндеу</a:t>
            </a:r>
            <a:r>
              <a:rPr sz="3300" spc="-155" dirty="0">
                <a:latin typeface="Trebuchet MS"/>
                <a:cs typeface="Trebuchet MS"/>
              </a:rPr>
              <a:t> </a:t>
            </a:r>
            <a:r>
              <a:rPr sz="3300" dirty="0">
                <a:latin typeface="Trebuchet MS"/>
                <a:cs typeface="Trebuchet MS"/>
              </a:rPr>
              <a:t>ж</a:t>
            </a:r>
            <a:r>
              <a:rPr sz="3300" dirty="0">
                <a:latin typeface="Microsoft Sans Serif"/>
                <a:cs typeface="Microsoft Sans Serif"/>
              </a:rPr>
              <a:t>ә</a:t>
            </a:r>
            <a:r>
              <a:rPr sz="3300" dirty="0">
                <a:latin typeface="Trebuchet MS"/>
                <a:cs typeface="Trebuchet MS"/>
              </a:rPr>
              <a:t>не</a:t>
            </a:r>
            <a:r>
              <a:rPr sz="3300" spc="-150" dirty="0">
                <a:latin typeface="Trebuchet MS"/>
                <a:cs typeface="Trebuchet MS"/>
              </a:rPr>
              <a:t> </a:t>
            </a:r>
            <a:r>
              <a:rPr sz="3300" spc="-55" dirty="0">
                <a:latin typeface="Microsoft Sans Serif"/>
                <a:cs typeface="Microsoft Sans Serif"/>
              </a:rPr>
              <a:t>қ</a:t>
            </a:r>
            <a:r>
              <a:rPr sz="3300" spc="-55" dirty="0">
                <a:latin typeface="Trebuchet MS"/>
                <a:cs typeface="Trebuchet MS"/>
              </a:rPr>
              <a:t>айта</a:t>
            </a:r>
            <a:r>
              <a:rPr sz="3300" spc="-155" dirty="0">
                <a:latin typeface="Trebuchet MS"/>
                <a:cs typeface="Trebuchet MS"/>
              </a:rPr>
              <a:t> </a:t>
            </a:r>
            <a:r>
              <a:rPr sz="3300" spc="-10" dirty="0">
                <a:latin typeface="Trebuchet MS"/>
                <a:cs typeface="Trebuchet MS"/>
              </a:rPr>
              <a:t>реттеуді </a:t>
            </a:r>
            <a:r>
              <a:rPr sz="3300" spc="-50" dirty="0">
                <a:latin typeface="Microsoft Sans Serif"/>
                <a:cs typeface="Microsoft Sans Serif"/>
              </a:rPr>
              <a:t>қ</a:t>
            </a:r>
            <a:r>
              <a:rPr sz="3300" spc="-50" dirty="0">
                <a:latin typeface="Trebuchet MS"/>
                <a:cs typeface="Trebuchet MS"/>
              </a:rPr>
              <a:t>амтуы</a:t>
            </a:r>
            <a:r>
              <a:rPr sz="3300" spc="-160" dirty="0">
                <a:latin typeface="Trebuchet MS"/>
                <a:cs typeface="Trebuchet MS"/>
              </a:rPr>
              <a:t> </a:t>
            </a:r>
            <a:r>
              <a:rPr sz="3300" spc="-10" dirty="0">
                <a:latin typeface="Trebuchet MS"/>
                <a:cs typeface="Trebuchet MS"/>
              </a:rPr>
              <a:t>м</a:t>
            </a:r>
            <a:r>
              <a:rPr sz="3300" spc="-10" dirty="0">
                <a:latin typeface="Microsoft Sans Serif"/>
                <a:cs typeface="Microsoft Sans Serif"/>
              </a:rPr>
              <a:t>ү</a:t>
            </a:r>
            <a:r>
              <a:rPr sz="3300" spc="-10" dirty="0">
                <a:latin typeface="Trebuchet MS"/>
                <a:cs typeface="Trebuchet MS"/>
              </a:rPr>
              <a:t>мкін.</a:t>
            </a:r>
            <a:endParaRPr sz="33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96874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100"/>
              </a:spcBef>
            </a:pPr>
            <a:r>
              <a:rPr sz="5400" dirty="0">
                <a:latin typeface="Arial"/>
                <a:cs typeface="Arial"/>
              </a:rPr>
              <a:t>ЖИ</a:t>
            </a:r>
            <a:r>
              <a:rPr sz="5400" spc="-125" dirty="0">
                <a:latin typeface="Arial"/>
                <a:cs typeface="Arial"/>
              </a:rPr>
              <a:t> </a:t>
            </a:r>
            <a:r>
              <a:rPr sz="5400" dirty="0">
                <a:latin typeface="Arial"/>
                <a:cs typeface="Arial"/>
              </a:rPr>
              <a:t>контекстіндегі</a:t>
            </a:r>
            <a:r>
              <a:rPr sz="5400" spc="-125" dirty="0">
                <a:latin typeface="Arial"/>
                <a:cs typeface="Arial"/>
              </a:rPr>
              <a:t> </a:t>
            </a:r>
            <a:r>
              <a:rPr sz="5400" dirty="0">
                <a:latin typeface="Arial"/>
                <a:cs typeface="Arial"/>
              </a:rPr>
              <a:t>сұраныс</a:t>
            </a:r>
            <a:r>
              <a:rPr sz="5400" spc="-120" dirty="0">
                <a:latin typeface="Arial"/>
                <a:cs typeface="Arial"/>
              </a:rPr>
              <a:t> </a:t>
            </a:r>
            <a:r>
              <a:rPr sz="5400" dirty="0">
                <a:latin typeface="Arial"/>
                <a:cs typeface="Arial"/>
              </a:rPr>
              <a:t>(шақыру)</a:t>
            </a:r>
            <a:r>
              <a:rPr sz="5400" spc="-120" dirty="0">
                <a:latin typeface="Arial"/>
                <a:cs typeface="Arial"/>
              </a:rPr>
              <a:t> </a:t>
            </a:r>
            <a:r>
              <a:rPr sz="5400" spc="-10" dirty="0">
                <a:latin typeface="Arial"/>
                <a:cs typeface="Arial"/>
              </a:rPr>
              <a:t>түсінігі</a:t>
            </a:r>
            <a:endParaRPr sz="5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37203" y="35051"/>
            <a:ext cx="11576304" cy="995476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678935" y="1933955"/>
            <a:ext cx="1016635" cy="5486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67640" rIns="0" bIns="0" rtlCol="0">
            <a:spAutoFit/>
          </a:bodyPr>
          <a:lstStyle/>
          <a:p>
            <a:pPr marL="154940">
              <a:lnSpc>
                <a:spcPct val="100000"/>
              </a:lnSpc>
              <a:spcBef>
                <a:spcPts val="1320"/>
              </a:spcBef>
            </a:pPr>
            <a:r>
              <a:rPr sz="1450" spc="-10" dirty="0">
                <a:latin typeface="Tahoma"/>
                <a:cs typeface="Tahoma"/>
              </a:rPr>
              <a:t>любовь</a:t>
            </a:r>
            <a:endParaRPr sz="145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78935" y="3296411"/>
            <a:ext cx="1016635" cy="5486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68275" rIns="0" bIns="0" rtlCol="0">
            <a:spAutoFit/>
          </a:bodyPr>
          <a:lstStyle/>
          <a:p>
            <a:pPr marL="211454">
              <a:lnSpc>
                <a:spcPct val="100000"/>
              </a:lnSpc>
              <a:spcBef>
                <a:spcPts val="1325"/>
              </a:spcBef>
            </a:pPr>
            <a:r>
              <a:rPr sz="1450" spc="-10" dirty="0">
                <a:latin typeface="Tahoma"/>
                <a:cs typeface="Tahoma"/>
              </a:rPr>
              <a:t>грусть</a:t>
            </a:r>
            <a:endParaRPr sz="145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78935" y="4724400"/>
            <a:ext cx="1016635" cy="54737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67005" rIns="0" bIns="0" rtlCol="0">
            <a:spAutoFit/>
          </a:bodyPr>
          <a:lstStyle/>
          <a:p>
            <a:pPr marL="147320">
              <a:lnSpc>
                <a:spcPct val="100000"/>
              </a:lnSpc>
              <a:spcBef>
                <a:spcPts val="1315"/>
              </a:spcBef>
            </a:pPr>
            <a:r>
              <a:rPr sz="1450" spc="-10" dirty="0">
                <a:latin typeface="Tahoma"/>
                <a:cs typeface="Tahoma"/>
              </a:rPr>
              <a:t>счастье</a:t>
            </a:r>
            <a:endParaRPr sz="145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78935" y="6150864"/>
            <a:ext cx="1016635" cy="54737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67005" rIns="0" bIns="0" rtlCol="0">
            <a:spAutoFit/>
          </a:bodyPr>
          <a:lstStyle/>
          <a:p>
            <a:pPr marL="238760">
              <a:lnSpc>
                <a:spcPct val="100000"/>
              </a:lnSpc>
              <a:spcBef>
                <a:spcPts val="1315"/>
              </a:spcBef>
            </a:pPr>
            <a:r>
              <a:rPr sz="1450" spc="-10" dirty="0">
                <a:latin typeface="Tahoma"/>
                <a:cs typeface="Tahoma"/>
              </a:rPr>
              <a:t>океан</a:t>
            </a:r>
            <a:endParaRPr sz="145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78935" y="7577328"/>
            <a:ext cx="1016635" cy="5486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6637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310"/>
              </a:spcBef>
            </a:pPr>
            <a:r>
              <a:rPr sz="1450" spc="-25" dirty="0">
                <a:latin typeface="Tahoma"/>
                <a:cs typeface="Tahoma"/>
              </a:rPr>
              <a:t>лес</a:t>
            </a:r>
            <a:endParaRPr sz="145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78935" y="9003792"/>
            <a:ext cx="1016635" cy="5486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70180" rIns="0" bIns="0" rtlCol="0">
            <a:spAutoFit/>
          </a:bodyPr>
          <a:lstStyle/>
          <a:p>
            <a:pPr marL="229235">
              <a:lnSpc>
                <a:spcPct val="100000"/>
              </a:lnSpc>
              <a:spcBef>
                <a:spcPts val="1340"/>
              </a:spcBef>
            </a:pPr>
            <a:r>
              <a:rPr sz="1450" spc="-10" dirty="0">
                <a:latin typeface="Tahoma"/>
                <a:cs typeface="Tahoma"/>
              </a:rPr>
              <a:t>пение</a:t>
            </a:r>
            <a:endParaRPr sz="145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36065" y="10314114"/>
            <a:ext cx="15481300" cy="933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50" b="1" dirty="0">
                <a:latin typeface="Arial"/>
                <a:cs typeface="Arial"/>
              </a:rPr>
              <a:t>Сұрау</a:t>
            </a:r>
            <a:r>
              <a:rPr sz="2950" b="1" spc="-155" dirty="0">
                <a:latin typeface="Arial"/>
                <a:cs typeface="Arial"/>
              </a:rPr>
              <a:t> </a:t>
            </a:r>
            <a:r>
              <a:rPr sz="2950" b="1" dirty="0">
                <a:latin typeface="Arial"/>
                <a:cs typeface="Arial"/>
              </a:rPr>
              <a:t>үлгісі</a:t>
            </a:r>
            <a:r>
              <a:rPr sz="2950" b="1" spc="-150" dirty="0">
                <a:latin typeface="Arial"/>
                <a:cs typeface="Arial"/>
              </a:rPr>
              <a:t> </a:t>
            </a:r>
            <a:r>
              <a:rPr sz="2950" b="1" dirty="0">
                <a:latin typeface="Arial"/>
                <a:cs typeface="Arial"/>
              </a:rPr>
              <a:t>арқылы</a:t>
            </a:r>
            <a:r>
              <a:rPr sz="2950" b="1" spc="-150" dirty="0">
                <a:latin typeface="Arial"/>
                <a:cs typeface="Arial"/>
              </a:rPr>
              <a:t> </a:t>
            </a:r>
            <a:r>
              <a:rPr sz="2950" b="1" dirty="0">
                <a:latin typeface="Arial"/>
                <a:cs typeface="Arial"/>
              </a:rPr>
              <a:t>жасалған</a:t>
            </a:r>
            <a:r>
              <a:rPr sz="2950" b="1" spc="-150" dirty="0">
                <a:latin typeface="Arial"/>
                <a:cs typeface="Arial"/>
              </a:rPr>
              <a:t> </a:t>
            </a:r>
            <a:r>
              <a:rPr sz="2950" b="1" dirty="0">
                <a:latin typeface="Arial"/>
                <a:cs typeface="Arial"/>
              </a:rPr>
              <a:t>мәтінді</a:t>
            </a:r>
            <a:r>
              <a:rPr sz="2950" b="1" spc="-150" dirty="0">
                <a:latin typeface="Arial"/>
                <a:cs typeface="Arial"/>
              </a:rPr>
              <a:t> </a:t>
            </a:r>
            <a:r>
              <a:rPr sz="2950" b="1" dirty="0">
                <a:latin typeface="Arial"/>
                <a:cs typeface="Arial"/>
              </a:rPr>
              <a:t>кескінге</a:t>
            </a:r>
            <a:r>
              <a:rPr sz="2950" b="1" spc="-150" dirty="0">
                <a:latin typeface="Arial"/>
                <a:cs typeface="Arial"/>
              </a:rPr>
              <a:t> </a:t>
            </a:r>
            <a:r>
              <a:rPr sz="2950" b="1" spc="-10" dirty="0">
                <a:latin typeface="Arial"/>
                <a:cs typeface="Arial"/>
              </a:rPr>
              <a:t>түрлендірудің</a:t>
            </a:r>
            <a:r>
              <a:rPr sz="2950" b="1" spc="-155" dirty="0">
                <a:latin typeface="Arial"/>
                <a:cs typeface="Arial"/>
              </a:rPr>
              <a:t> </a:t>
            </a:r>
            <a:r>
              <a:rPr sz="2950" b="1" dirty="0">
                <a:latin typeface="Arial"/>
                <a:cs typeface="Arial"/>
              </a:rPr>
              <a:t>мысалы:</a:t>
            </a:r>
            <a:r>
              <a:rPr sz="2950" b="1" spc="-155" dirty="0">
                <a:latin typeface="Arial"/>
                <a:cs typeface="Arial"/>
              </a:rPr>
              <a:t> </a:t>
            </a:r>
            <a:r>
              <a:rPr sz="2950" b="1" spc="-10" dirty="0">
                <a:latin typeface="Arial"/>
                <a:cs typeface="Arial"/>
              </a:rPr>
              <a:t>«ТАҚЫРЫП</a:t>
            </a:r>
            <a:endParaRPr sz="2950">
              <a:latin typeface="Arial"/>
              <a:cs typeface="Arial"/>
            </a:endParaRPr>
          </a:p>
          <a:p>
            <a:pPr marL="7889875">
              <a:lnSpc>
                <a:spcPct val="100000"/>
              </a:lnSpc>
              <a:spcBef>
                <a:spcPts val="70"/>
              </a:spcBef>
            </a:pPr>
            <a:r>
              <a:rPr sz="2950" b="1" dirty="0">
                <a:latin typeface="Arial"/>
                <a:cs typeface="Arial"/>
              </a:rPr>
              <a:t>STYLE</a:t>
            </a:r>
            <a:r>
              <a:rPr sz="2950" b="1" spc="-70" dirty="0">
                <a:latin typeface="Arial"/>
                <a:cs typeface="Arial"/>
              </a:rPr>
              <a:t> </a:t>
            </a:r>
            <a:r>
              <a:rPr sz="2950" b="1" spc="-10" dirty="0">
                <a:latin typeface="Arial"/>
                <a:cs typeface="Arial"/>
              </a:rPr>
              <a:t>стилі»</a:t>
            </a:r>
            <a:endParaRPr sz="29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596640" y="926591"/>
            <a:ext cx="920750" cy="413384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09855" rIns="0" bIns="0" rtlCol="0">
            <a:spAutoFit/>
          </a:bodyPr>
          <a:lstStyle/>
          <a:p>
            <a:pPr marL="280035">
              <a:lnSpc>
                <a:spcPct val="100000"/>
              </a:lnSpc>
              <a:spcBef>
                <a:spcPts val="865"/>
              </a:spcBef>
            </a:pPr>
            <a:r>
              <a:rPr sz="1200" spc="-20" dirty="0">
                <a:solidFill>
                  <a:srgbClr val="5E5E5E"/>
                </a:solidFill>
                <a:latin typeface="Tahoma"/>
                <a:cs typeface="Tahoma"/>
              </a:rPr>
              <a:t>тема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877543" y="438912"/>
            <a:ext cx="1049020" cy="54292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920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29"/>
              </a:spcBef>
            </a:pPr>
            <a:endParaRPr sz="1150">
              <a:latin typeface="Times New Roman"/>
              <a:cs typeface="Times New Roman"/>
            </a:endParaRPr>
          </a:p>
          <a:p>
            <a:pPr marL="145415">
              <a:lnSpc>
                <a:spcPct val="100000"/>
              </a:lnSpc>
            </a:pPr>
            <a:r>
              <a:rPr sz="1150" spc="-10" dirty="0">
                <a:latin typeface="Tahoma"/>
                <a:cs typeface="Tahoma"/>
              </a:rPr>
              <a:t>ренессанс</a:t>
            </a:r>
            <a:endParaRPr sz="115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298680" y="437387"/>
            <a:ext cx="1213485" cy="54737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920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29"/>
              </a:spcBef>
            </a:pPr>
            <a:endParaRPr sz="1150">
              <a:latin typeface="Times New Roman"/>
              <a:cs typeface="Times New Roman"/>
            </a:endParaRPr>
          </a:p>
          <a:p>
            <a:pPr marL="188595">
              <a:lnSpc>
                <a:spcPct val="100000"/>
              </a:lnSpc>
              <a:spcBef>
                <a:spcPts val="5"/>
              </a:spcBef>
            </a:pPr>
            <a:r>
              <a:rPr sz="1150" spc="-10" dirty="0">
                <a:latin typeface="Tahoma"/>
                <a:cs typeface="Tahoma"/>
              </a:rPr>
              <a:t>абстракция</a:t>
            </a:r>
            <a:endParaRPr sz="115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471659" y="376427"/>
            <a:ext cx="1016635" cy="5486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64465" rIns="0" bIns="0" rtlCol="0">
            <a:spAutoFit/>
          </a:bodyPr>
          <a:lstStyle/>
          <a:p>
            <a:pPr marL="128905">
              <a:lnSpc>
                <a:spcPct val="100000"/>
              </a:lnSpc>
              <a:spcBef>
                <a:spcPts val="1295"/>
              </a:spcBef>
            </a:pPr>
            <a:r>
              <a:rPr sz="1450" spc="-10" dirty="0">
                <a:latin typeface="Tahoma"/>
                <a:cs typeface="Tahoma"/>
              </a:rPr>
              <a:t>мультик</a:t>
            </a:r>
            <a:endParaRPr sz="145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40040" y="376427"/>
            <a:ext cx="1016635" cy="5486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49860" rIns="0" bIns="0" rtlCol="0">
            <a:spAutoFit/>
          </a:bodyPr>
          <a:lstStyle/>
          <a:p>
            <a:pPr marL="238760">
              <a:lnSpc>
                <a:spcPct val="100000"/>
              </a:lnSpc>
              <a:spcBef>
                <a:spcPts val="1180"/>
              </a:spcBef>
            </a:pPr>
            <a:r>
              <a:rPr sz="1550" spc="-10" dirty="0">
                <a:latin typeface="Tahoma"/>
                <a:cs typeface="Tahoma"/>
              </a:rPr>
              <a:t>скетч</a:t>
            </a:r>
            <a:endParaRPr sz="155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428232" y="376427"/>
            <a:ext cx="1016635" cy="5486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64465" rIns="0" bIns="0" rtlCol="0">
            <a:spAutoFit/>
          </a:bodyPr>
          <a:lstStyle/>
          <a:p>
            <a:pPr marL="257810">
              <a:lnSpc>
                <a:spcPct val="100000"/>
              </a:lnSpc>
              <a:spcBef>
                <a:spcPts val="1295"/>
              </a:spcBef>
            </a:pPr>
            <a:r>
              <a:rPr sz="1450" spc="-20" dirty="0">
                <a:latin typeface="Tahoma"/>
                <a:cs typeface="Tahoma"/>
              </a:rPr>
              <a:t>фото</a:t>
            </a:r>
            <a:endParaRPr sz="145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064252" y="376427"/>
            <a:ext cx="1016635" cy="5486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64465" rIns="0" bIns="0" rtlCol="0">
            <a:spAutoFit/>
          </a:bodyPr>
          <a:lstStyle/>
          <a:p>
            <a:pPr marL="126364">
              <a:lnSpc>
                <a:spcPct val="100000"/>
              </a:lnSpc>
              <a:spcBef>
                <a:spcPts val="1295"/>
              </a:spcBef>
            </a:pPr>
            <a:r>
              <a:rPr sz="1450" spc="-10" dirty="0">
                <a:latin typeface="Tahoma"/>
                <a:cs typeface="Tahoma"/>
              </a:rPr>
              <a:t>рисунок</a:t>
            </a:r>
            <a:endParaRPr sz="145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815828" y="257556"/>
            <a:ext cx="1213485" cy="78676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447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0"/>
              </a:spcBef>
            </a:pPr>
            <a:endParaRPr sz="1150">
              <a:latin typeface="Times New Roman"/>
              <a:cs typeface="Times New Roman"/>
            </a:endParaRPr>
          </a:p>
          <a:p>
            <a:pPr marL="80645">
              <a:lnSpc>
                <a:spcPct val="100000"/>
              </a:lnSpc>
            </a:pPr>
            <a:r>
              <a:rPr sz="1150" spc="-10" dirty="0">
                <a:latin typeface="Tahoma"/>
                <a:cs typeface="Tahoma"/>
              </a:rPr>
              <a:t>испресионизм</a:t>
            </a:r>
            <a:endParaRPr sz="115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898391" y="121920"/>
            <a:ext cx="920750" cy="41148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11125" rIns="0" bIns="0" rtlCol="0">
            <a:spAutoFit/>
          </a:bodyPr>
          <a:lstStyle/>
          <a:p>
            <a:pPr marL="236220">
              <a:lnSpc>
                <a:spcPct val="100000"/>
              </a:lnSpc>
              <a:spcBef>
                <a:spcPts val="875"/>
              </a:spcBef>
            </a:pPr>
            <a:r>
              <a:rPr sz="1200" spc="-10" dirty="0">
                <a:solidFill>
                  <a:srgbClr val="5E5E5E"/>
                </a:solidFill>
                <a:latin typeface="Tahoma"/>
                <a:cs typeface="Tahoma"/>
              </a:rPr>
              <a:t>стиль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61" y="761"/>
            <a:ext cx="20102830" cy="11308080"/>
          </a:xfrm>
          <a:custGeom>
            <a:avLst/>
            <a:gdLst/>
            <a:ahLst/>
            <a:cxnLst/>
            <a:rect l="l" t="t" r="r" b="b"/>
            <a:pathLst>
              <a:path w="20102830" h="11308080">
                <a:moveTo>
                  <a:pt x="0" y="0"/>
                </a:moveTo>
                <a:lnTo>
                  <a:pt x="20102576" y="0"/>
                </a:lnTo>
                <a:lnTo>
                  <a:pt x="20102576" y="11307826"/>
                </a:lnTo>
                <a:lnTo>
                  <a:pt x="0" y="1130782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055142" y="7410221"/>
            <a:ext cx="4323080" cy="2189480"/>
            <a:chOff x="13055142" y="7410221"/>
            <a:chExt cx="4323080" cy="21894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484351" y="7653527"/>
              <a:ext cx="3893820" cy="194614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055143" y="7410221"/>
              <a:ext cx="2977515" cy="582930"/>
            </a:xfrm>
            <a:custGeom>
              <a:avLst/>
              <a:gdLst/>
              <a:ahLst/>
              <a:cxnLst/>
              <a:rect l="l" t="t" r="r" b="b"/>
              <a:pathLst>
                <a:path w="2977515" h="582929">
                  <a:moveTo>
                    <a:pt x="1193215" y="0"/>
                  </a:moveTo>
                  <a:lnTo>
                    <a:pt x="0" y="0"/>
                  </a:lnTo>
                  <a:lnTo>
                    <a:pt x="0" y="582447"/>
                  </a:lnTo>
                  <a:lnTo>
                    <a:pt x="1193215" y="582447"/>
                  </a:lnTo>
                  <a:lnTo>
                    <a:pt x="1193215" y="0"/>
                  </a:lnTo>
                  <a:close/>
                </a:path>
                <a:path w="2977515" h="582929">
                  <a:moveTo>
                    <a:pt x="2977007" y="37274"/>
                  </a:moveTo>
                  <a:lnTo>
                    <a:pt x="1929968" y="37274"/>
                  </a:lnTo>
                  <a:lnTo>
                    <a:pt x="1929968" y="544601"/>
                  </a:lnTo>
                  <a:lnTo>
                    <a:pt x="2977007" y="544601"/>
                  </a:lnTo>
                  <a:lnTo>
                    <a:pt x="2977007" y="372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79450" y="461492"/>
            <a:ext cx="10552430" cy="190944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725"/>
              </a:spcBef>
            </a:pPr>
            <a:r>
              <a:rPr sz="7000" dirty="0">
                <a:latin typeface="Arial"/>
                <a:cs typeface="Arial"/>
              </a:rPr>
              <a:t>Сұрауларды</a:t>
            </a:r>
            <a:r>
              <a:rPr sz="7000" spc="-295" dirty="0">
                <a:latin typeface="Arial"/>
                <a:cs typeface="Arial"/>
              </a:rPr>
              <a:t> </a:t>
            </a:r>
            <a:r>
              <a:rPr sz="7000" spc="-10" dirty="0">
                <a:latin typeface="Arial"/>
                <a:cs typeface="Arial"/>
              </a:rPr>
              <a:t>құрастыру</a:t>
            </a:r>
            <a:endParaRPr sz="7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4500" dirty="0">
                <a:latin typeface="Arial"/>
                <a:cs typeface="Arial"/>
              </a:rPr>
              <a:t>Prompt</a:t>
            </a:r>
            <a:r>
              <a:rPr sz="4500" spc="15" dirty="0">
                <a:latin typeface="Arial"/>
                <a:cs typeface="Arial"/>
              </a:rPr>
              <a:t> </a:t>
            </a:r>
            <a:r>
              <a:rPr sz="4500" spc="-10" dirty="0">
                <a:latin typeface="Arial"/>
                <a:cs typeface="Arial"/>
              </a:rPr>
              <a:t>Engineering</a:t>
            </a:r>
            <a:endParaRPr sz="4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22654" y="3367011"/>
            <a:ext cx="9807575" cy="309372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380365" marR="5080" indent="-367665">
              <a:lnSpc>
                <a:spcPts val="2940"/>
              </a:lnSpc>
              <a:spcBef>
                <a:spcPts val="600"/>
              </a:spcBef>
              <a:buSzPct val="124561"/>
              <a:buFont typeface="Trebuchet MS"/>
              <a:buChar char="•"/>
              <a:tabLst>
                <a:tab pos="380365" algn="l"/>
              </a:tabLst>
            </a:pPr>
            <a:r>
              <a:rPr sz="2850" b="1" i="1" dirty="0">
                <a:latin typeface="Arial"/>
                <a:cs typeface="Arial"/>
              </a:rPr>
              <a:t>Промпт</a:t>
            </a:r>
            <a:r>
              <a:rPr sz="2850" b="1" i="1" spc="-160" dirty="0">
                <a:latin typeface="Arial"/>
                <a:cs typeface="Arial"/>
              </a:rPr>
              <a:t> </a:t>
            </a:r>
            <a:r>
              <a:rPr sz="2850" b="1" i="1" dirty="0">
                <a:latin typeface="Arial"/>
                <a:cs typeface="Arial"/>
              </a:rPr>
              <a:t>инженерия</a:t>
            </a:r>
            <a:r>
              <a:rPr sz="2850" b="1" i="1" spc="-125" dirty="0">
                <a:latin typeface="Arial"/>
                <a:cs typeface="Arial"/>
              </a:rPr>
              <a:t> </a:t>
            </a:r>
            <a:r>
              <a:rPr sz="2850" spc="-25" dirty="0">
                <a:latin typeface="Trebuchet MS"/>
                <a:cs typeface="Trebuchet MS"/>
              </a:rPr>
              <a:t>-</a:t>
            </a:r>
            <a:r>
              <a:rPr sz="2850" dirty="0">
                <a:latin typeface="Trebuchet MS"/>
                <a:cs typeface="Trebuchet MS"/>
              </a:rPr>
              <a:t>-</a:t>
            </a:r>
            <a:r>
              <a:rPr sz="2850" spc="-6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б</a:t>
            </a:r>
            <a:r>
              <a:rPr sz="2850" dirty="0">
                <a:latin typeface="Microsoft Sans Serif"/>
                <a:cs typeface="Microsoft Sans Serif"/>
              </a:rPr>
              <a:t>ұ</a:t>
            </a:r>
            <a:r>
              <a:rPr sz="2850" dirty="0">
                <a:latin typeface="Trebuchet MS"/>
                <a:cs typeface="Trebuchet MS"/>
              </a:rPr>
              <a:t>л</a:t>
            </a:r>
            <a:r>
              <a:rPr sz="2850" spc="-6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генеративті</a:t>
            </a:r>
            <a:r>
              <a:rPr sz="2850" spc="-60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жасанды </a:t>
            </a:r>
            <a:r>
              <a:rPr sz="2850" dirty="0">
                <a:latin typeface="Trebuchet MS"/>
                <a:cs typeface="Trebuchet MS"/>
              </a:rPr>
              <a:t>интеллект</a:t>
            </a:r>
            <a:r>
              <a:rPr sz="2850" spc="-7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(AI)</a:t>
            </a:r>
            <a:r>
              <a:rPr sz="2850" spc="-70" dirty="0">
                <a:latin typeface="Trebuchet MS"/>
                <a:cs typeface="Trebuchet MS"/>
              </a:rPr>
              <a:t> </a:t>
            </a:r>
            <a:r>
              <a:rPr sz="2850" dirty="0">
                <a:latin typeface="Microsoft Sans Serif"/>
                <a:cs typeface="Microsoft Sans Serif"/>
              </a:rPr>
              <a:t>ү</a:t>
            </a:r>
            <a:r>
              <a:rPr sz="2850" dirty="0">
                <a:latin typeface="Trebuchet MS"/>
                <a:cs typeface="Trebuchet MS"/>
              </a:rPr>
              <a:t>лгісімен</a:t>
            </a:r>
            <a:r>
              <a:rPr sz="2850" spc="-6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т</a:t>
            </a:r>
            <a:r>
              <a:rPr sz="2850" dirty="0">
                <a:latin typeface="Microsoft Sans Serif"/>
                <a:cs typeface="Microsoft Sans Serif"/>
              </a:rPr>
              <a:t>ү</a:t>
            </a:r>
            <a:r>
              <a:rPr sz="2850" dirty="0">
                <a:latin typeface="Trebuchet MS"/>
                <a:cs typeface="Trebuchet MS"/>
              </a:rPr>
              <a:t>сіндірілетін</a:t>
            </a:r>
            <a:r>
              <a:rPr sz="2850" spc="-6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ж</a:t>
            </a:r>
            <a:r>
              <a:rPr sz="2850" dirty="0">
                <a:latin typeface="Microsoft Sans Serif"/>
                <a:cs typeface="Microsoft Sans Serif"/>
              </a:rPr>
              <a:t>ә</a:t>
            </a:r>
            <a:r>
              <a:rPr sz="2850" dirty="0">
                <a:latin typeface="Trebuchet MS"/>
                <a:cs typeface="Trebuchet MS"/>
              </a:rPr>
              <a:t>не</a:t>
            </a:r>
            <a:r>
              <a:rPr sz="2850" spc="-65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т</a:t>
            </a:r>
            <a:r>
              <a:rPr sz="2850" spc="-10" dirty="0">
                <a:latin typeface="Microsoft Sans Serif"/>
                <a:cs typeface="Microsoft Sans Serif"/>
              </a:rPr>
              <a:t>ү</a:t>
            </a:r>
            <a:r>
              <a:rPr sz="2850" spc="-10" dirty="0">
                <a:latin typeface="Trebuchet MS"/>
                <a:cs typeface="Trebuchet MS"/>
              </a:rPr>
              <a:t>сінілетін </a:t>
            </a:r>
            <a:r>
              <a:rPr sz="2850" spc="-20" dirty="0">
                <a:latin typeface="Trebuchet MS"/>
                <a:cs typeface="Trebuchet MS"/>
              </a:rPr>
              <a:t>н</a:t>
            </a:r>
            <a:r>
              <a:rPr sz="2850" spc="-20" dirty="0">
                <a:latin typeface="Microsoft Sans Serif"/>
                <a:cs typeface="Microsoft Sans Serif"/>
              </a:rPr>
              <a:t>ұ</a:t>
            </a:r>
            <a:r>
              <a:rPr sz="2850" spc="-20" dirty="0">
                <a:latin typeface="Trebuchet MS"/>
                <a:cs typeface="Trebuchet MS"/>
              </a:rPr>
              <a:t>с</a:t>
            </a:r>
            <a:r>
              <a:rPr sz="2850" spc="-20" dirty="0">
                <a:latin typeface="Microsoft Sans Serif"/>
                <a:cs typeface="Microsoft Sans Serif"/>
              </a:rPr>
              <a:t>қ</a:t>
            </a:r>
            <a:r>
              <a:rPr sz="2850" spc="-20" dirty="0">
                <a:latin typeface="Trebuchet MS"/>
                <a:cs typeface="Trebuchet MS"/>
              </a:rPr>
              <a:t>ауды</a:t>
            </a:r>
            <a:r>
              <a:rPr sz="2850" spc="-145" dirty="0">
                <a:latin typeface="Trebuchet MS"/>
                <a:cs typeface="Trebuchet MS"/>
              </a:rPr>
              <a:t> </a:t>
            </a:r>
            <a:r>
              <a:rPr sz="2850" spc="-25" dirty="0">
                <a:latin typeface="Microsoft Sans Serif"/>
                <a:cs typeface="Microsoft Sans Serif"/>
              </a:rPr>
              <a:t>құ</a:t>
            </a:r>
            <a:r>
              <a:rPr sz="2850" spc="-25" dirty="0">
                <a:latin typeface="Trebuchet MS"/>
                <a:cs typeface="Trebuchet MS"/>
              </a:rPr>
              <a:t>рылымдау</a:t>
            </a:r>
            <a:r>
              <a:rPr sz="2850" spc="-145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процесі.</a:t>
            </a:r>
            <a:endParaRPr sz="2850">
              <a:latin typeface="Trebuchet MS"/>
              <a:cs typeface="Trebuchet MS"/>
            </a:endParaRPr>
          </a:p>
          <a:p>
            <a:pPr marL="380365" marR="729615" indent="-367665">
              <a:lnSpc>
                <a:spcPts val="2940"/>
              </a:lnSpc>
              <a:spcBef>
                <a:spcPts val="3090"/>
              </a:spcBef>
              <a:buSzPct val="124561"/>
              <a:buFont typeface="Trebuchet MS"/>
              <a:buChar char="•"/>
              <a:tabLst>
                <a:tab pos="380365" algn="l"/>
              </a:tabLst>
            </a:pPr>
            <a:r>
              <a:rPr sz="2850" dirty="0">
                <a:latin typeface="Microsoft Sans Serif"/>
                <a:cs typeface="Microsoft Sans Serif"/>
              </a:rPr>
              <a:t>Ә</a:t>
            </a:r>
            <a:r>
              <a:rPr sz="2850" dirty="0">
                <a:latin typeface="Trebuchet MS"/>
                <a:cs typeface="Trebuchet MS"/>
              </a:rPr>
              <a:t>рт</a:t>
            </a:r>
            <a:r>
              <a:rPr sz="2850" dirty="0">
                <a:latin typeface="Microsoft Sans Serif"/>
                <a:cs typeface="Microsoft Sans Serif"/>
              </a:rPr>
              <a:t>ү</a:t>
            </a:r>
            <a:r>
              <a:rPr sz="2850" dirty="0">
                <a:latin typeface="Trebuchet MS"/>
                <a:cs typeface="Trebuchet MS"/>
              </a:rPr>
              <a:t>рлі</a:t>
            </a:r>
            <a:r>
              <a:rPr sz="2850" spc="-13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с</a:t>
            </a:r>
            <a:r>
              <a:rPr sz="2850" dirty="0">
                <a:latin typeface="Microsoft Sans Serif"/>
                <a:cs typeface="Microsoft Sans Serif"/>
              </a:rPr>
              <a:t>ұ</a:t>
            </a:r>
            <a:r>
              <a:rPr sz="2850" dirty="0">
                <a:latin typeface="Trebuchet MS"/>
                <a:cs typeface="Trebuchet MS"/>
              </a:rPr>
              <a:t>рауларды</a:t>
            </a:r>
            <a:r>
              <a:rPr sz="2850" spc="-140" dirty="0">
                <a:latin typeface="Trebuchet MS"/>
                <a:cs typeface="Trebuchet MS"/>
              </a:rPr>
              <a:t> </a:t>
            </a:r>
            <a:r>
              <a:rPr sz="2850" spc="-35" dirty="0">
                <a:latin typeface="Microsoft Sans Serif"/>
                <a:cs typeface="Microsoft Sans Serif"/>
              </a:rPr>
              <a:t>қ</a:t>
            </a:r>
            <a:r>
              <a:rPr sz="2850" spc="-35" dirty="0">
                <a:latin typeface="Trebuchet MS"/>
                <a:cs typeface="Trebuchet MS"/>
              </a:rPr>
              <a:t>олдана</a:t>
            </a:r>
            <a:r>
              <a:rPr sz="2850" spc="-13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отырып,</a:t>
            </a:r>
            <a:r>
              <a:rPr sz="2850" spc="-13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LLM</a:t>
            </a:r>
            <a:r>
              <a:rPr sz="2850" spc="-140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ар</a:t>
            </a:r>
            <a:r>
              <a:rPr sz="2850" spc="-10" dirty="0">
                <a:latin typeface="Microsoft Sans Serif"/>
                <a:cs typeface="Microsoft Sans Serif"/>
              </a:rPr>
              <a:t>қ</a:t>
            </a:r>
            <a:r>
              <a:rPr sz="2850" spc="-10" dirty="0">
                <a:latin typeface="Trebuchet MS"/>
                <a:cs typeface="Trebuchet MS"/>
              </a:rPr>
              <a:t>ылы </a:t>
            </a:r>
            <a:r>
              <a:rPr sz="2850" dirty="0">
                <a:latin typeface="Microsoft Sans Serif"/>
                <a:cs typeface="Microsoft Sans Serif"/>
              </a:rPr>
              <a:t>ә</a:t>
            </a:r>
            <a:r>
              <a:rPr sz="2850" dirty="0">
                <a:latin typeface="Trebuchet MS"/>
                <a:cs typeface="Trebuchet MS"/>
              </a:rPr>
              <a:t>рт</a:t>
            </a:r>
            <a:r>
              <a:rPr sz="2850" dirty="0">
                <a:latin typeface="Microsoft Sans Serif"/>
                <a:cs typeface="Microsoft Sans Serif"/>
              </a:rPr>
              <a:t>ү</a:t>
            </a:r>
            <a:r>
              <a:rPr sz="2850" dirty="0">
                <a:latin typeface="Trebuchet MS"/>
                <a:cs typeface="Trebuchet MS"/>
              </a:rPr>
              <a:t>рлі</a:t>
            </a:r>
            <a:r>
              <a:rPr sz="2850" spc="-135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н</a:t>
            </a:r>
            <a:r>
              <a:rPr sz="2850" spc="-10" dirty="0">
                <a:latin typeface="Microsoft Sans Serif"/>
                <a:cs typeface="Microsoft Sans Serif"/>
              </a:rPr>
              <a:t>ә</a:t>
            </a:r>
            <a:r>
              <a:rPr sz="2850" spc="-10" dirty="0">
                <a:latin typeface="Trebuchet MS"/>
                <a:cs typeface="Trebuchet MS"/>
              </a:rPr>
              <a:t>тижелерге</a:t>
            </a:r>
            <a:r>
              <a:rPr sz="2850" spc="-130" dirty="0">
                <a:latin typeface="Trebuchet MS"/>
                <a:cs typeface="Trebuchet MS"/>
              </a:rPr>
              <a:t> </a:t>
            </a:r>
            <a:r>
              <a:rPr sz="2850" spc="-65" dirty="0">
                <a:latin typeface="Microsoft Sans Serif"/>
                <a:cs typeface="Microsoft Sans Serif"/>
              </a:rPr>
              <a:t>қ</a:t>
            </a:r>
            <a:r>
              <a:rPr sz="2850" spc="-65" dirty="0">
                <a:latin typeface="Trebuchet MS"/>
                <a:cs typeface="Trebuchet MS"/>
              </a:rPr>
              <a:t>ол</a:t>
            </a:r>
            <a:r>
              <a:rPr sz="2850" spc="-14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жеткізуге</a:t>
            </a:r>
            <a:r>
              <a:rPr sz="2850" spc="-13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болады.</a:t>
            </a:r>
            <a:r>
              <a:rPr sz="2850" spc="-140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Б</a:t>
            </a:r>
            <a:r>
              <a:rPr sz="2850" dirty="0">
                <a:latin typeface="Microsoft Sans Serif"/>
                <a:cs typeface="Microsoft Sans Serif"/>
              </a:rPr>
              <a:t>ұ</a:t>
            </a:r>
            <a:r>
              <a:rPr sz="2850" dirty="0">
                <a:latin typeface="Trebuchet MS"/>
                <a:cs typeface="Trebuchet MS"/>
              </a:rPr>
              <a:t>л</a:t>
            </a:r>
            <a:r>
              <a:rPr sz="2850" spc="-135" dirty="0">
                <a:latin typeface="Trebuchet MS"/>
                <a:cs typeface="Trebuchet MS"/>
              </a:rPr>
              <a:t> </a:t>
            </a:r>
            <a:r>
              <a:rPr sz="2850" spc="-25" dirty="0">
                <a:latin typeface="Trebuchet MS"/>
                <a:cs typeface="Trebuchet MS"/>
              </a:rPr>
              <a:t>бір т</a:t>
            </a:r>
            <a:r>
              <a:rPr sz="2850" spc="-25" dirty="0">
                <a:latin typeface="Microsoft Sans Serif"/>
                <a:cs typeface="Microsoft Sans Serif"/>
              </a:rPr>
              <a:t>ұ</a:t>
            </a:r>
            <a:r>
              <a:rPr sz="2850" spc="-25" dirty="0">
                <a:latin typeface="Trebuchet MS"/>
                <a:cs typeface="Trebuchet MS"/>
              </a:rPr>
              <a:t>жырымдамалы</a:t>
            </a:r>
            <a:r>
              <a:rPr sz="2850" spc="-25" dirty="0">
                <a:latin typeface="Microsoft Sans Serif"/>
                <a:cs typeface="Microsoft Sans Serif"/>
              </a:rPr>
              <a:t>қ</a:t>
            </a:r>
            <a:r>
              <a:rPr sz="2850" spc="-70" dirty="0">
                <a:latin typeface="Microsoft Sans Serif"/>
                <a:cs typeface="Microsoft Sans Serif"/>
              </a:rPr>
              <a:t> </a:t>
            </a:r>
            <a:r>
              <a:rPr sz="2850" spc="-35" dirty="0">
                <a:latin typeface="Trebuchet MS"/>
                <a:cs typeface="Trebuchet MS"/>
              </a:rPr>
              <a:t>с</a:t>
            </a:r>
            <a:r>
              <a:rPr sz="2850" spc="-35" dirty="0">
                <a:latin typeface="Microsoft Sans Serif"/>
                <a:cs typeface="Microsoft Sans Serif"/>
              </a:rPr>
              <a:t>ұ</a:t>
            </a:r>
            <a:r>
              <a:rPr sz="2850" spc="-35" dirty="0">
                <a:latin typeface="Trebuchet MS"/>
                <a:cs typeface="Trebuchet MS"/>
              </a:rPr>
              <a:t>ра</a:t>
            </a:r>
            <a:r>
              <a:rPr sz="2850" spc="-35" dirty="0">
                <a:latin typeface="Microsoft Sans Serif"/>
                <a:cs typeface="Microsoft Sans Serif"/>
              </a:rPr>
              <a:t>қ</a:t>
            </a:r>
            <a:r>
              <a:rPr sz="2850" spc="-35" dirty="0">
                <a:latin typeface="Trebuchet MS"/>
                <a:cs typeface="Trebuchet MS"/>
              </a:rPr>
              <a:t>ты</a:t>
            </a:r>
            <a:r>
              <a:rPr sz="2850" spc="-170" dirty="0">
                <a:latin typeface="Trebuchet MS"/>
                <a:cs typeface="Trebuchet MS"/>
              </a:rPr>
              <a:t> </a:t>
            </a:r>
            <a:r>
              <a:rPr sz="2850" spc="-35" dirty="0">
                <a:latin typeface="Trebuchet MS"/>
                <a:cs typeface="Trebuchet MS"/>
              </a:rPr>
              <a:t>бас</a:t>
            </a:r>
            <a:r>
              <a:rPr sz="2850" spc="-35" dirty="0">
                <a:latin typeface="Microsoft Sans Serif"/>
                <a:cs typeface="Microsoft Sans Serif"/>
              </a:rPr>
              <a:t>қ</a:t>
            </a:r>
            <a:r>
              <a:rPr sz="2850" spc="-35" dirty="0">
                <a:latin typeface="Trebuchet MS"/>
                <a:cs typeface="Trebuchet MS"/>
              </a:rPr>
              <a:t>аша</a:t>
            </a:r>
            <a:r>
              <a:rPr sz="2850" spc="-165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фразалау</a:t>
            </a:r>
            <a:r>
              <a:rPr sz="2850" spc="-10" dirty="0">
                <a:latin typeface="Microsoft Sans Serif"/>
                <a:cs typeface="Microsoft Sans Serif"/>
              </a:rPr>
              <a:t>ғ</a:t>
            </a:r>
            <a:r>
              <a:rPr sz="2850" spc="-10" dirty="0">
                <a:latin typeface="Trebuchet MS"/>
                <a:cs typeface="Trebuchet MS"/>
              </a:rPr>
              <a:t>а</a:t>
            </a:r>
            <a:r>
              <a:rPr sz="2850" spc="-165" dirty="0">
                <a:latin typeface="Trebuchet MS"/>
                <a:cs typeface="Trebuchet MS"/>
              </a:rPr>
              <a:t> </a:t>
            </a:r>
            <a:r>
              <a:rPr sz="2850" spc="-25" dirty="0">
                <a:latin typeface="Trebuchet MS"/>
                <a:cs typeface="Trebuchet MS"/>
              </a:rPr>
              <a:t>да </a:t>
            </a:r>
            <a:r>
              <a:rPr sz="2850" spc="-10" dirty="0">
                <a:latin typeface="Microsoft Sans Serif"/>
                <a:cs typeface="Microsoft Sans Serif"/>
              </a:rPr>
              <a:t>қ</a:t>
            </a:r>
            <a:r>
              <a:rPr sz="2850" spc="-10" dirty="0">
                <a:latin typeface="Trebuchet MS"/>
                <a:cs typeface="Trebuchet MS"/>
              </a:rPr>
              <a:t>атысты.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22654" y="7143825"/>
            <a:ext cx="9502775" cy="803910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380365" marR="5080" indent="-367665">
              <a:lnSpc>
                <a:spcPct val="78900"/>
              </a:lnSpc>
              <a:spcBef>
                <a:spcPts val="825"/>
              </a:spcBef>
              <a:buSzPct val="124561"/>
              <a:buChar char="•"/>
              <a:tabLst>
                <a:tab pos="380365" algn="l"/>
              </a:tabLst>
            </a:pPr>
            <a:r>
              <a:rPr sz="2850" dirty="0">
                <a:latin typeface="Trebuchet MS"/>
                <a:cs typeface="Trebuchet MS"/>
              </a:rPr>
              <a:t>Промпт-инженерия</a:t>
            </a:r>
            <a:r>
              <a:rPr sz="2850" spc="150" dirty="0">
                <a:latin typeface="Trebuchet MS"/>
                <a:cs typeface="Trebuchet MS"/>
              </a:rPr>
              <a:t> </a:t>
            </a:r>
            <a:r>
              <a:rPr sz="2850" spc="-40" dirty="0">
                <a:latin typeface="Trebuchet MS"/>
                <a:cs typeface="Trebuchet MS"/>
              </a:rPr>
              <a:t>на</a:t>
            </a:r>
            <a:r>
              <a:rPr sz="2850" spc="-40" dirty="0">
                <a:latin typeface="Microsoft Sans Serif"/>
                <a:cs typeface="Microsoft Sans Serif"/>
              </a:rPr>
              <a:t>қ</a:t>
            </a:r>
            <a:r>
              <a:rPr sz="2850" spc="-40" dirty="0">
                <a:latin typeface="Trebuchet MS"/>
                <a:cs typeface="Trebuchet MS"/>
              </a:rPr>
              <a:t>ты</a:t>
            </a:r>
            <a:r>
              <a:rPr sz="2850" spc="-6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т</a:t>
            </a:r>
            <a:r>
              <a:rPr sz="2850" dirty="0">
                <a:latin typeface="Microsoft Sans Serif"/>
                <a:cs typeface="Microsoft Sans Serif"/>
              </a:rPr>
              <a:t>ә</a:t>
            </a:r>
            <a:r>
              <a:rPr sz="2850" dirty="0">
                <a:latin typeface="Trebuchet MS"/>
                <a:cs typeface="Trebuchet MS"/>
              </a:rPr>
              <a:t>сілдер</a:t>
            </a:r>
            <a:r>
              <a:rPr sz="2850" spc="-60" dirty="0">
                <a:latin typeface="Trebuchet MS"/>
                <a:cs typeface="Trebuchet MS"/>
              </a:rPr>
              <a:t> </a:t>
            </a:r>
            <a:r>
              <a:rPr sz="2850" spc="-45" dirty="0">
                <a:latin typeface="Trebuchet MS"/>
                <a:cs typeface="Trebuchet MS"/>
              </a:rPr>
              <a:t>ар</a:t>
            </a:r>
            <a:r>
              <a:rPr sz="2850" spc="-45" dirty="0">
                <a:latin typeface="Microsoft Sans Serif"/>
                <a:cs typeface="Microsoft Sans Serif"/>
              </a:rPr>
              <a:t>қ</a:t>
            </a:r>
            <a:r>
              <a:rPr sz="2850" spc="-45" dirty="0">
                <a:latin typeface="Trebuchet MS"/>
                <a:cs typeface="Trebuchet MS"/>
              </a:rPr>
              <a:t>ылы</a:t>
            </a:r>
            <a:r>
              <a:rPr sz="2850" spc="-65" dirty="0">
                <a:latin typeface="Trebuchet MS"/>
                <a:cs typeface="Trebuchet MS"/>
              </a:rPr>
              <a:t> </a:t>
            </a:r>
            <a:r>
              <a:rPr sz="2850" dirty="0">
                <a:latin typeface="Trebuchet MS"/>
                <a:cs typeface="Trebuchet MS"/>
              </a:rPr>
              <a:t>LLM</a:t>
            </a:r>
            <a:r>
              <a:rPr sz="2850" spc="-60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жазба </a:t>
            </a:r>
            <a:r>
              <a:rPr sz="2850" dirty="0">
                <a:latin typeface="Trebuchet MS"/>
                <a:cs typeface="Trebuchet MS"/>
              </a:rPr>
              <a:t>м</a:t>
            </a:r>
            <a:r>
              <a:rPr sz="2850" dirty="0">
                <a:latin typeface="Microsoft Sans Serif"/>
                <a:cs typeface="Microsoft Sans Serif"/>
              </a:rPr>
              <a:t>ә</a:t>
            </a:r>
            <a:r>
              <a:rPr sz="2850" dirty="0">
                <a:latin typeface="Trebuchet MS"/>
                <a:cs typeface="Trebuchet MS"/>
              </a:rPr>
              <a:t>тінін</a:t>
            </a:r>
            <a:r>
              <a:rPr sz="2850" spc="-155" dirty="0">
                <a:latin typeface="Trebuchet MS"/>
                <a:cs typeface="Trebuchet MS"/>
              </a:rPr>
              <a:t> </a:t>
            </a:r>
            <a:r>
              <a:rPr sz="2850" spc="-35" dirty="0">
                <a:latin typeface="Microsoft Sans Serif"/>
                <a:cs typeface="Microsoft Sans Serif"/>
              </a:rPr>
              <a:t>құ</a:t>
            </a:r>
            <a:r>
              <a:rPr sz="2850" spc="-35" dirty="0">
                <a:latin typeface="Trebuchet MS"/>
                <a:cs typeface="Trebuchet MS"/>
              </a:rPr>
              <a:t>руды</a:t>
            </a:r>
            <a:r>
              <a:rPr sz="2850" spc="-155" dirty="0">
                <a:latin typeface="Trebuchet MS"/>
                <a:cs typeface="Trebuchet MS"/>
              </a:rPr>
              <a:t> </a:t>
            </a:r>
            <a:r>
              <a:rPr sz="2850" spc="-10" dirty="0">
                <a:latin typeface="Trebuchet MS"/>
                <a:cs typeface="Trebuchet MS"/>
              </a:rPr>
              <a:t>білдіреді.</a:t>
            </a:r>
            <a:endParaRPr sz="285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22654" y="8378266"/>
            <a:ext cx="9904730" cy="1489710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380365" marR="5080" indent="-367665">
              <a:lnSpc>
                <a:spcPct val="78900"/>
              </a:lnSpc>
              <a:spcBef>
                <a:spcPts val="825"/>
              </a:spcBef>
              <a:buSzPct val="124561"/>
              <a:buFont typeface="Microsoft Sans Serif"/>
              <a:buChar char="•"/>
              <a:tabLst>
                <a:tab pos="380365" algn="l"/>
              </a:tabLst>
            </a:pPr>
            <a:r>
              <a:rPr sz="2850" i="1" spc="-10" dirty="0">
                <a:latin typeface="Arial"/>
                <a:cs typeface="Arial"/>
              </a:rPr>
              <a:t>Сұрауларды</a:t>
            </a:r>
            <a:r>
              <a:rPr sz="2850" i="1" spc="-110" dirty="0">
                <a:latin typeface="Arial"/>
                <a:cs typeface="Arial"/>
              </a:rPr>
              <a:t> </a:t>
            </a:r>
            <a:r>
              <a:rPr sz="2850" i="1" dirty="0">
                <a:latin typeface="Arial"/>
                <a:cs typeface="Arial"/>
              </a:rPr>
              <a:t>аргументтер</a:t>
            </a:r>
            <a:r>
              <a:rPr sz="2850" i="1" spc="-100" dirty="0">
                <a:latin typeface="Arial"/>
                <a:cs typeface="Arial"/>
              </a:rPr>
              <a:t> </a:t>
            </a:r>
            <a:r>
              <a:rPr sz="2850" i="1" dirty="0">
                <a:latin typeface="Arial"/>
                <a:cs typeface="Arial"/>
              </a:rPr>
              <a:t>ретінде,</a:t>
            </a:r>
            <a:r>
              <a:rPr sz="2850" i="1" spc="-105" dirty="0">
                <a:latin typeface="Arial"/>
                <a:cs typeface="Arial"/>
              </a:rPr>
              <a:t> </a:t>
            </a:r>
            <a:r>
              <a:rPr sz="2850" i="1" dirty="0">
                <a:latin typeface="Arial"/>
                <a:cs typeface="Arial"/>
              </a:rPr>
              <a:t>ал</a:t>
            </a:r>
            <a:r>
              <a:rPr sz="2850" i="1" spc="-105" dirty="0">
                <a:latin typeface="Arial"/>
                <a:cs typeface="Arial"/>
              </a:rPr>
              <a:t> </a:t>
            </a:r>
            <a:r>
              <a:rPr sz="2850" i="1" spc="-15" dirty="0">
                <a:latin typeface="Arial"/>
                <a:cs typeface="Arial"/>
              </a:rPr>
              <a:t>LLM-</a:t>
            </a:r>
            <a:r>
              <a:rPr sz="2850" i="1" dirty="0">
                <a:latin typeface="Arial"/>
                <a:cs typeface="Arial"/>
              </a:rPr>
              <a:t>ді</a:t>
            </a:r>
            <a:r>
              <a:rPr sz="2850" i="1" spc="-105" dirty="0">
                <a:latin typeface="Arial"/>
                <a:cs typeface="Arial"/>
              </a:rPr>
              <a:t> </a:t>
            </a:r>
            <a:r>
              <a:rPr sz="2850" i="1" spc="-25" dirty="0">
                <a:latin typeface="Arial"/>
                <a:cs typeface="Arial"/>
              </a:rPr>
              <a:t>сол </a:t>
            </a:r>
            <a:r>
              <a:rPr sz="2850" i="1" spc="-10" dirty="0">
                <a:latin typeface="Arial"/>
                <a:cs typeface="Arial"/>
              </a:rPr>
              <a:t>аргументтерді</a:t>
            </a:r>
            <a:r>
              <a:rPr sz="2850" i="1" spc="-114" dirty="0">
                <a:latin typeface="Arial"/>
                <a:cs typeface="Arial"/>
              </a:rPr>
              <a:t> </a:t>
            </a:r>
            <a:r>
              <a:rPr sz="2850" i="1" dirty="0">
                <a:latin typeface="Arial"/>
                <a:cs typeface="Arial"/>
              </a:rPr>
              <a:t>беретін</a:t>
            </a:r>
            <a:r>
              <a:rPr sz="2850" i="1" spc="-110" dirty="0">
                <a:latin typeface="Arial"/>
                <a:cs typeface="Arial"/>
              </a:rPr>
              <a:t> </a:t>
            </a:r>
            <a:r>
              <a:rPr sz="2850" i="1" dirty="0">
                <a:latin typeface="Arial"/>
                <a:cs typeface="Arial"/>
              </a:rPr>
              <a:t>функция</a:t>
            </a:r>
            <a:r>
              <a:rPr sz="2850" i="1" spc="-120" dirty="0">
                <a:latin typeface="Arial"/>
                <a:cs typeface="Arial"/>
              </a:rPr>
              <a:t> </a:t>
            </a:r>
            <a:r>
              <a:rPr sz="2850" i="1" dirty="0">
                <a:latin typeface="Arial"/>
                <a:cs typeface="Arial"/>
              </a:rPr>
              <a:t>ретінде</a:t>
            </a:r>
            <a:r>
              <a:rPr sz="2850" i="1" spc="-110" dirty="0">
                <a:latin typeface="Arial"/>
                <a:cs typeface="Arial"/>
              </a:rPr>
              <a:t> </a:t>
            </a:r>
            <a:r>
              <a:rPr sz="2850" i="1" spc="-10" dirty="0">
                <a:latin typeface="Arial"/>
                <a:cs typeface="Arial"/>
              </a:rPr>
              <a:t>қарастыруға </a:t>
            </a:r>
            <a:r>
              <a:rPr sz="2850" i="1" dirty="0">
                <a:latin typeface="Arial"/>
                <a:cs typeface="Arial"/>
              </a:rPr>
              <a:t>болады.</a:t>
            </a:r>
            <a:r>
              <a:rPr sz="2850" i="1" spc="-145" dirty="0">
                <a:latin typeface="Arial"/>
                <a:cs typeface="Arial"/>
              </a:rPr>
              <a:t> </a:t>
            </a:r>
            <a:r>
              <a:rPr sz="2850" i="1" dirty="0">
                <a:latin typeface="Arial"/>
                <a:cs typeface="Arial"/>
              </a:rPr>
              <a:t>Әртүрлі</a:t>
            </a:r>
            <a:r>
              <a:rPr sz="2850" i="1" spc="-145" dirty="0">
                <a:latin typeface="Arial"/>
                <a:cs typeface="Arial"/>
              </a:rPr>
              <a:t> </a:t>
            </a:r>
            <a:r>
              <a:rPr sz="2850" i="1" dirty="0">
                <a:latin typeface="Arial"/>
                <a:cs typeface="Arial"/>
              </a:rPr>
              <a:t>кірістер</a:t>
            </a:r>
            <a:r>
              <a:rPr sz="2850" i="1" spc="-145" dirty="0">
                <a:latin typeface="Arial"/>
                <a:cs typeface="Arial"/>
              </a:rPr>
              <a:t> </a:t>
            </a:r>
            <a:r>
              <a:rPr sz="2850" i="1" dirty="0">
                <a:latin typeface="Arial"/>
                <a:cs typeface="Arial"/>
              </a:rPr>
              <a:t>әртүрлі</a:t>
            </a:r>
            <a:r>
              <a:rPr sz="2850" i="1" spc="-145" dirty="0">
                <a:latin typeface="Arial"/>
                <a:cs typeface="Arial"/>
              </a:rPr>
              <a:t> </a:t>
            </a:r>
            <a:r>
              <a:rPr sz="2850" i="1" spc="-10" dirty="0">
                <a:latin typeface="Arial"/>
                <a:cs typeface="Arial"/>
              </a:rPr>
              <a:t>шығыстарды білдіреді.</a:t>
            </a:r>
            <a:endParaRPr sz="28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115875" y="7331647"/>
            <a:ext cx="1467485" cy="627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950" spc="-10" dirty="0">
                <a:latin typeface="Trebuchet MS"/>
                <a:cs typeface="Trebuchet MS"/>
              </a:rPr>
              <a:t>Вывод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411591" y="7100899"/>
            <a:ext cx="2003425" cy="627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950" spc="-10" dirty="0">
                <a:latin typeface="Trebuchet MS"/>
                <a:cs typeface="Trebuchet MS"/>
              </a:rPr>
              <a:t>Функция</a:t>
            </a:r>
            <a:endParaRPr sz="395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801414" y="7100899"/>
            <a:ext cx="2144395" cy="627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950" spc="-10" dirty="0">
                <a:latin typeface="Trebuchet MS"/>
                <a:cs typeface="Trebuchet MS"/>
              </a:rPr>
              <a:t>аргумент</a:t>
            </a:r>
            <a:endParaRPr sz="3950">
              <a:latin typeface="Trebuchet MS"/>
              <a:cs typeface="Trebuchet MS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51792" y="2560319"/>
              <a:ext cx="6365748" cy="37338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251435" y="2654807"/>
              <a:ext cx="5958839" cy="333603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23008" y="200914"/>
            <a:ext cx="1917064" cy="627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5" dirty="0"/>
              <a:t>Мысал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761" y="761"/>
            <a:ext cx="20102830" cy="11308080"/>
            <a:chOff x="761" y="761"/>
            <a:chExt cx="20102830" cy="113080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66032" y="1563623"/>
              <a:ext cx="11971019" cy="932383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1904" y="1158239"/>
              <a:ext cx="13258800" cy="98298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61" y="761"/>
              <a:ext cx="20102830" cy="11308080"/>
            </a:xfrm>
            <a:custGeom>
              <a:avLst/>
              <a:gdLst/>
              <a:ahLst/>
              <a:cxnLst/>
              <a:rect l="l" t="t" r="r" b="b"/>
              <a:pathLst>
                <a:path w="20102830" h="11308080">
                  <a:moveTo>
                    <a:pt x="0" y="0"/>
                  </a:moveTo>
                  <a:lnTo>
                    <a:pt x="20102576" y="0"/>
                  </a:lnTo>
                  <a:lnTo>
                    <a:pt x="20102576" y="11307826"/>
                  </a:lnTo>
                  <a:lnTo>
                    <a:pt x="0" y="1130782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1974</Words>
  <Application>Microsoft Office PowerPoint</Application>
  <PresentationFormat>Произвольный</PresentationFormat>
  <Paragraphs>275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8" baseType="lpstr">
      <vt:lpstr>Arial</vt:lpstr>
      <vt:lpstr>Courier New</vt:lpstr>
      <vt:lpstr>Microsoft Sans Serif</vt:lpstr>
      <vt:lpstr>Tahoma</vt:lpstr>
      <vt:lpstr>Times New Roman</vt:lpstr>
      <vt:lpstr>Trebuchet MS</vt:lpstr>
      <vt:lpstr>Verdana</vt:lpstr>
      <vt:lpstr>Wingdings</vt:lpstr>
      <vt:lpstr>Office Theme</vt:lpstr>
      <vt:lpstr>5 дәріс ЖИ модельдеріне үшін  сұраныстарды тиімді құрау</vt:lpstr>
      <vt:lpstr>Негізгі сұрақтар:</vt:lpstr>
      <vt:lpstr>Кіріспе</vt:lpstr>
      <vt:lpstr>ЖИ контекстіндегі сұраныс (шақыру) түсінігі</vt:lpstr>
      <vt:lpstr>ЖИ контекстіндегі сұраныс (шақыру) түсінігі</vt:lpstr>
      <vt:lpstr>ЖИ контекстіндегі сұраныс (шақыру) түсінігі</vt:lpstr>
      <vt:lpstr>Презентация PowerPoint</vt:lpstr>
      <vt:lpstr>Сұрауларды құрастыру Prompt Engineering</vt:lpstr>
      <vt:lpstr>Мысал</vt:lpstr>
      <vt:lpstr>Мысал</vt:lpstr>
      <vt:lpstr>Мысал</vt:lpstr>
      <vt:lpstr>Мысал</vt:lpstr>
      <vt:lpstr>Сұраныстың мақсаты</vt:lpstr>
      <vt:lpstr>Сұрауларды құрудың негізгі принциптері</vt:lpstr>
      <vt:lpstr>Сұрау түрлері</vt:lpstr>
      <vt:lpstr>Сұранысты кезең-кезеңімен құру</vt:lpstr>
      <vt:lpstr>Тапсырмаларды бір топқа жинаңыз</vt:lpstr>
      <vt:lpstr>Сұраныс құрастыру</vt:lpstr>
      <vt:lpstr>Мамандық</vt:lpstr>
      <vt:lpstr>Негізгі мүмкіндіктер</vt:lpstr>
      <vt:lpstr>Ынталандыр принциптері</vt:lpstr>
      <vt:lpstr>Қағида 1: Нақты және нақты нұсқауларды жазыңыз</vt:lpstr>
      <vt:lpstr>1-қағида. Тактика</vt:lpstr>
      <vt:lpstr>Мысал</vt:lpstr>
      <vt:lpstr>Промпт-қа кірістіруді болдырмау</vt:lpstr>
      <vt:lpstr>1-қағида. Тактика</vt:lpstr>
      <vt:lpstr>1-қағида. Тактика</vt:lpstr>
      <vt:lpstr>1-қағида: Тактика 3-тактика: Шартты тестілеу. 1-мысал</vt:lpstr>
      <vt:lpstr>3-тактика: Шартты тестілеу. 2-мысал</vt:lpstr>
      <vt:lpstr>1-қағида. Тактика</vt:lpstr>
      <vt:lpstr>Тактикалық әдістер</vt:lpstr>
      <vt:lpstr>Принцип 2: Үлгіге «ойлануға» уақыт беріңіз</vt:lpstr>
      <vt:lpstr>Принцип 2. Тактикалық әдістер</vt:lpstr>
      <vt:lpstr>Принцип 2. Тактикалық әдістер</vt:lpstr>
      <vt:lpstr>Презентация PowerPoint</vt:lpstr>
      <vt:lpstr>Презентация PowerPoint</vt:lpstr>
      <vt:lpstr>Презентация PowerPoint</vt:lpstr>
      <vt:lpstr>Презентация PowerPoint</vt:lpstr>
      <vt:lpstr>Назарларыңызға рахмет!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дәріс ЖИ модельдеріне үшін  сұраныстарды тиімді құрау</dc:title>
  <dc:description/>
  <cp:lastModifiedBy>Гульназ Жомарткызы</cp:lastModifiedBy>
  <cp:revision>1</cp:revision>
  <dcterms:created xsi:type="dcterms:W3CDTF">2025-10-10T08:10:35Z</dcterms:created>
  <dcterms:modified xsi:type="dcterms:W3CDTF">2025-10-28T08:57:02Z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2025-10-08T00:00:00Z</vt:filetime>
  </property>
  <property fmtid="{D5CDD505-2E9C-101B-9397-08002B2CF9AE}" pid="3" name="Creator">
    <vt:lpwstr>WPS Presentation</vt:lpwstr>
  </property>
  <property fmtid="{D5CDD505-2E9C-101B-9397-08002B2CF9AE}" pid="4" name="LastSaved">
    <vt:filetime>2025-10-10T00:00:00Z</vt:filetime>
  </property>
  <property fmtid="{D5CDD505-2E9C-101B-9397-08002B2CF9AE}" pid="5" name="SourceModified">
    <vt:lpwstr>D:20251008000000+05'00'</vt:lpwstr>
  </property>
</Properties>
</file>