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571223"/>
            <a:ext cx="7766936" cy="2479613"/>
          </a:xfrm>
        </p:spPr>
        <p:txBody>
          <a:bodyPr/>
          <a:lstStyle/>
          <a:p>
            <a:pPr algn="l"/>
            <a:r>
              <a:rPr lang="ru-RU" dirty="0" err="1"/>
              <a:t>Айырғыштар</a:t>
            </a:r>
            <a:r>
              <a:rPr lang="ru-RU" dirty="0"/>
              <a:t>. </a:t>
            </a:r>
            <a:r>
              <a:rPr lang="ru-RU" dirty="0" err="1"/>
              <a:t>Қысқа</a:t>
            </a:r>
            <a:r>
              <a:rPr lang="ru-RU" dirty="0"/>
              <a:t> </a:t>
            </a:r>
            <a:r>
              <a:rPr lang="ru-RU" dirty="0" err="1"/>
              <a:t>тұйықтағыштар</a:t>
            </a:r>
            <a:r>
              <a:rPr lang="ru-RU" dirty="0"/>
              <a:t> мен </a:t>
            </a:r>
            <a:r>
              <a:rPr lang="ru-RU" dirty="0" err="1"/>
              <a:t>бөлгіштер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356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0107"/>
          </a:xfrm>
        </p:spPr>
        <p:txBody>
          <a:bodyPr/>
          <a:lstStyle/>
          <a:p>
            <a:r>
              <a:rPr lang="ru-RU" dirty="0" err="1"/>
              <a:t>Бөлгіштер</a:t>
            </a:r>
            <a:r>
              <a:rPr lang="ru-RU" dirty="0"/>
              <a:t> мен </a:t>
            </a:r>
            <a:r>
              <a:rPr lang="ru-RU" dirty="0" err="1" smtClean="0"/>
              <a:t>қысқатұйықтағыштар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 smtClean="0"/>
              <a:t>Үлкен</a:t>
            </a:r>
            <a:r>
              <a:rPr lang="ru-RU" sz="2000" dirty="0" smtClean="0"/>
              <a:t> </a:t>
            </a:r>
            <a:r>
              <a:rPr lang="ru-RU" sz="2000" dirty="0" err="1"/>
              <a:t>кернеуі</a:t>
            </a:r>
            <a:r>
              <a:rPr lang="ru-RU" sz="2000" dirty="0"/>
              <a:t> бар </a:t>
            </a:r>
            <a:r>
              <a:rPr lang="ru-RU" sz="2000" dirty="0" err="1"/>
              <a:t>жақтарда</a:t>
            </a:r>
            <a:r>
              <a:rPr lang="ru-RU" sz="2000" dirty="0"/>
              <a:t> </a:t>
            </a:r>
            <a:r>
              <a:rPr lang="ru-RU" sz="2000" dirty="0" err="1"/>
              <a:t>ажыратқыштардың</a:t>
            </a:r>
            <a:r>
              <a:rPr lang="ru-RU" sz="2000" dirty="0"/>
              <a:t> </a:t>
            </a:r>
            <a:r>
              <a:rPr lang="ru-RU" sz="2000" dirty="0" err="1"/>
              <a:t>орнына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сенімділікті</a:t>
            </a:r>
            <a:r>
              <a:rPr lang="ru-RU" sz="2000" dirty="0"/>
              <a:t> </a:t>
            </a:r>
            <a:r>
              <a:rPr lang="ru-RU" sz="2000" dirty="0" err="1"/>
              <a:t>сақтай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, </a:t>
            </a:r>
            <a:r>
              <a:rPr lang="ru-RU" sz="2000" dirty="0" err="1"/>
              <a:t>қосалқы</a:t>
            </a:r>
            <a:r>
              <a:rPr lang="ru-RU" sz="2000" dirty="0"/>
              <a:t> </a:t>
            </a:r>
            <a:r>
              <a:rPr lang="ru-RU" sz="2000" dirty="0" err="1"/>
              <a:t>стансалардың</a:t>
            </a:r>
            <a:r>
              <a:rPr lang="ru-RU" sz="2000" dirty="0"/>
              <a:t> </a:t>
            </a:r>
            <a:r>
              <a:rPr lang="ru-RU" sz="2000" dirty="0" err="1"/>
              <a:t>құрылғыларын</a:t>
            </a:r>
            <a:r>
              <a:rPr lang="ru-RU" sz="2000" dirty="0"/>
              <a:t> </a:t>
            </a:r>
            <a:r>
              <a:rPr lang="ru-RU" sz="2000" dirty="0" err="1"/>
              <a:t>арзандататын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қарапайымдандыратын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тұйықтағыштар</a:t>
            </a:r>
            <a:r>
              <a:rPr lang="ru-RU" sz="2000" dirty="0"/>
              <a:t> мен </a:t>
            </a:r>
            <a:r>
              <a:rPr lang="ru-RU" sz="2000" dirty="0" err="1"/>
              <a:t>бөлгіштер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</a:t>
            </a:r>
            <a:r>
              <a:rPr lang="ru-RU" sz="2000" dirty="0"/>
              <a:t> –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релелік</a:t>
            </a:r>
            <a:r>
              <a:rPr lang="ru-RU" sz="2000" dirty="0"/>
              <a:t> </a:t>
            </a:r>
            <a:r>
              <a:rPr lang="ru-RU" sz="2000" dirty="0" err="1"/>
              <a:t>қорғау</a:t>
            </a:r>
            <a:r>
              <a:rPr lang="ru-RU" sz="2000" dirty="0"/>
              <a:t> сигналы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тізбекте</a:t>
            </a:r>
            <a:r>
              <a:rPr lang="ru-RU" sz="2000" dirty="0"/>
              <a:t> </a:t>
            </a:r>
            <a:r>
              <a:rPr lang="ru-RU" sz="2000" dirty="0" err="1"/>
              <a:t>жасанды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тұйықталуды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болғызатын</a:t>
            </a:r>
            <a:r>
              <a:rPr lang="ru-RU" sz="2000" dirty="0"/>
              <a:t> </a:t>
            </a:r>
            <a:r>
              <a:rPr lang="ru-RU" sz="2000" dirty="0" err="1"/>
              <a:t>жылдам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ететін</a:t>
            </a:r>
            <a:r>
              <a:rPr lang="ru-RU" sz="2000" dirty="0"/>
              <a:t> </a:t>
            </a:r>
            <a:r>
              <a:rPr lang="ru-RU" sz="2000" dirty="0" err="1"/>
              <a:t>түйіспелік</a:t>
            </a:r>
            <a:r>
              <a:rPr lang="ru-RU" sz="2000" dirty="0"/>
              <a:t> аппарат. </a:t>
            </a:r>
            <a:endParaRPr lang="ru-RU" sz="2000" dirty="0" smtClean="0"/>
          </a:p>
          <a:p>
            <a:r>
              <a:rPr lang="ru-RU" sz="2000" dirty="0" err="1" smtClean="0"/>
              <a:t>Бөлгіш</a:t>
            </a:r>
            <a:r>
              <a:rPr lang="ru-RU" sz="2000" dirty="0" smtClean="0"/>
              <a:t> </a:t>
            </a:r>
            <a:r>
              <a:rPr lang="ru-RU" sz="2000" dirty="0" err="1"/>
              <a:t>жетег</a:t>
            </a:r>
            <a:r>
              <a:rPr lang="en-US" sz="2000" dirty="0" err="1"/>
              <a:t>i</a:t>
            </a:r>
            <a:r>
              <a:rPr lang="ru-RU" sz="2000" dirty="0"/>
              <a:t>не команда </a:t>
            </a:r>
            <a:r>
              <a:rPr lang="ru-RU" sz="2000" dirty="0" err="1"/>
              <a:t>берген</a:t>
            </a:r>
            <a:r>
              <a:rPr lang="ru-RU" sz="2000" dirty="0"/>
              <a:t> </a:t>
            </a:r>
            <a:r>
              <a:rPr lang="ru-RU" sz="2000" dirty="0" err="1"/>
              <a:t>кезде</a:t>
            </a:r>
            <a:r>
              <a:rPr lang="ru-RU" sz="2000" dirty="0"/>
              <a:t> </a:t>
            </a:r>
            <a:r>
              <a:rPr lang="ru-RU" sz="2000" dirty="0" err="1"/>
              <a:t>токсызданған</a:t>
            </a:r>
            <a:r>
              <a:rPr lang="ru-RU" sz="2000" dirty="0"/>
              <a:t> </a:t>
            </a:r>
            <a:r>
              <a:rPr lang="ru-RU" sz="2000" dirty="0" err="1"/>
              <a:t>тізбекті</a:t>
            </a:r>
            <a:r>
              <a:rPr lang="ru-RU" sz="2000" dirty="0"/>
              <a:t> тез </a:t>
            </a:r>
            <a:r>
              <a:rPr lang="ru-RU" sz="2000" dirty="0" err="1"/>
              <a:t>өшіретін</a:t>
            </a:r>
            <a:r>
              <a:rPr lang="ru-RU" sz="2000" dirty="0"/>
              <a:t> </a:t>
            </a:r>
            <a:r>
              <a:rPr lang="ru-RU" sz="2000" dirty="0" err="1"/>
              <a:t>айырғыш</a:t>
            </a:r>
            <a:r>
              <a:rPr lang="ru-RU" sz="2000" dirty="0"/>
              <a:t>. </a:t>
            </a:r>
            <a:r>
              <a:rPr lang="ru-RU" sz="2000" dirty="0" err="1"/>
              <a:t>Егер</a:t>
            </a:r>
            <a:r>
              <a:rPr lang="ru-RU" sz="2000" dirty="0"/>
              <a:t> де </a:t>
            </a:r>
            <a:r>
              <a:rPr lang="ru-RU" sz="2000" dirty="0" err="1"/>
              <a:t>қарапайым</a:t>
            </a:r>
            <a:r>
              <a:rPr lang="ru-RU" sz="2000" dirty="0"/>
              <a:t> </a:t>
            </a:r>
            <a:r>
              <a:rPr lang="ru-RU" sz="2000" dirty="0" err="1"/>
              <a:t>бөлгіште</a:t>
            </a:r>
            <a:r>
              <a:rPr lang="ru-RU" sz="2000" dirty="0"/>
              <a:t> </a:t>
            </a:r>
            <a:r>
              <a:rPr lang="ru-RU" sz="2000" dirty="0" err="1"/>
              <a:t>өшу</a:t>
            </a:r>
            <a:r>
              <a:rPr lang="ru-RU" sz="2000" dirty="0"/>
              <a:t> </a:t>
            </a:r>
            <a:r>
              <a:rPr lang="ru-RU" sz="2000" dirty="0" err="1"/>
              <a:t>жылдамдығы</a:t>
            </a:r>
            <a:r>
              <a:rPr lang="ru-RU" sz="2000" dirty="0"/>
              <a:t> аз </a:t>
            </a:r>
            <a:r>
              <a:rPr lang="ru-RU" sz="2000" dirty="0" err="1"/>
              <a:t>болса</a:t>
            </a:r>
            <a:r>
              <a:rPr lang="ru-RU" sz="2000" dirty="0"/>
              <a:t>, ал </a:t>
            </a:r>
            <a:r>
              <a:rPr lang="ru-RU" sz="2000" dirty="0" err="1"/>
              <a:t>бөлгіште</a:t>
            </a:r>
            <a:r>
              <a:rPr lang="ru-RU" sz="2000" dirty="0"/>
              <a:t> </a:t>
            </a:r>
            <a:r>
              <a:rPr lang="ru-RU" sz="2000" dirty="0" err="1"/>
              <a:t>өшу</a:t>
            </a:r>
            <a:r>
              <a:rPr lang="ru-RU" sz="2000" dirty="0"/>
              <a:t> </a:t>
            </a:r>
            <a:r>
              <a:rPr lang="ru-RU" sz="2000" dirty="0" err="1"/>
              <a:t>процесі</a:t>
            </a:r>
            <a:r>
              <a:rPr lang="ru-RU" sz="2000" dirty="0"/>
              <a:t> 0,5-1 с </a:t>
            </a:r>
            <a:r>
              <a:rPr lang="ru-RU" sz="2000" dirty="0" err="1"/>
              <a:t>қана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6645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5307"/>
            <a:ext cx="8596668" cy="5436055"/>
          </a:xfrm>
        </p:spPr>
        <p:txBody>
          <a:bodyPr>
            <a:normAutofit/>
          </a:bodyPr>
          <a:lstStyle/>
          <a:p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тұйықтағыштар</a:t>
            </a:r>
            <a:r>
              <a:rPr lang="ru-RU" sz="2000" dirty="0"/>
              <a:t> мен </a:t>
            </a:r>
            <a:r>
              <a:rPr lang="ru-RU" sz="2000" dirty="0" err="1"/>
              <a:t>бөлгіштер</a:t>
            </a:r>
            <a:r>
              <a:rPr lang="ru-RU" sz="2000" dirty="0"/>
              <a:t> </a:t>
            </a:r>
            <a:r>
              <a:rPr lang="ru-RU" sz="2000" dirty="0" err="1"/>
              <a:t>қолдануға</a:t>
            </a:r>
            <a:r>
              <a:rPr lang="ru-RU" sz="2000" dirty="0"/>
              <a:t> </a:t>
            </a:r>
            <a:r>
              <a:rPr lang="ru-RU" sz="2000" dirty="0" err="1"/>
              <a:t>мысал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 smtClean="0"/>
              <a:t>Суретте</a:t>
            </a:r>
            <a:r>
              <a:rPr lang="ru-RU" sz="2000" dirty="0" smtClean="0"/>
              <a:t> </a:t>
            </a: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/>
              <a:t>трансформаторлық</a:t>
            </a:r>
            <a:r>
              <a:rPr lang="ru-RU" sz="2000" dirty="0"/>
              <a:t> </a:t>
            </a:r>
            <a:r>
              <a:rPr lang="ru-RU" sz="2000" dirty="0" err="1"/>
              <a:t>группалардың</a:t>
            </a:r>
            <a:r>
              <a:rPr lang="ru-RU" sz="2000" dirty="0"/>
              <a:t> Т1 </a:t>
            </a:r>
            <a:r>
              <a:rPr lang="ru-RU" sz="2000" dirty="0" err="1"/>
              <a:t>және</a:t>
            </a:r>
            <a:r>
              <a:rPr lang="ru-RU" sz="2000" dirty="0"/>
              <a:t> Т2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желіден</a:t>
            </a:r>
            <a:r>
              <a:rPr lang="ru-RU" sz="2000" dirty="0"/>
              <a:t> </a:t>
            </a:r>
            <a:r>
              <a:rPr lang="ru-RU" sz="2000" dirty="0" err="1"/>
              <a:t>қоректенетін</a:t>
            </a:r>
            <a:r>
              <a:rPr lang="ru-RU" sz="2000" dirty="0"/>
              <a:t> </a:t>
            </a:r>
            <a:r>
              <a:rPr lang="ru-RU" sz="2000" dirty="0" err="1"/>
              <a:t>сұлбасы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Сұлбаға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тұйықтағыштар</a:t>
            </a:r>
            <a:r>
              <a:rPr lang="ru-RU" sz="2000" dirty="0"/>
              <a:t> </a:t>
            </a:r>
            <a:r>
              <a:rPr lang="en-US" sz="2000" dirty="0"/>
              <a:t>QK1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QK2-</a:t>
            </a:r>
            <a:r>
              <a:rPr lang="ru-RU" sz="2000" dirty="0" err="1"/>
              <a:t>ден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қалыпты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</a:t>
            </a:r>
            <a:r>
              <a:rPr lang="ru-RU" sz="2000" dirty="0"/>
              <a:t> </a:t>
            </a:r>
            <a:r>
              <a:rPr lang="ru-RU" sz="2000" dirty="0" err="1"/>
              <a:t>режимінде</a:t>
            </a:r>
            <a:r>
              <a:rPr lang="ru-RU" sz="2000" dirty="0"/>
              <a:t> </a:t>
            </a:r>
            <a:r>
              <a:rPr lang="ru-RU" sz="2000" dirty="0" err="1"/>
              <a:t>тұйықталып</a:t>
            </a:r>
            <a:r>
              <a:rPr lang="ru-RU" sz="2000" dirty="0"/>
              <a:t> </a:t>
            </a:r>
            <a:r>
              <a:rPr lang="ru-RU" sz="2000" dirty="0" err="1"/>
              <a:t>тұратын</a:t>
            </a:r>
            <a:r>
              <a:rPr lang="ru-RU" sz="2000" dirty="0"/>
              <a:t> </a:t>
            </a:r>
            <a:r>
              <a:rPr lang="ru-RU" sz="2000" dirty="0" err="1"/>
              <a:t>бөлгіштер</a:t>
            </a:r>
            <a:r>
              <a:rPr lang="ru-RU" sz="2000" dirty="0"/>
              <a:t> </a:t>
            </a:r>
            <a:r>
              <a:rPr lang="en-US" sz="2000" dirty="0"/>
              <a:t>Q1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Q2 </a:t>
            </a:r>
            <a:r>
              <a:rPr lang="ru-RU" sz="2000" dirty="0" err="1"/>
              <a:t>қосылған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Трансформатор </a:t>
            </a:r>
            <a:r>
              <a:rPr lang="ru-RU" sz="2000" dirty="0"/>
              <a:t>Т1-дің </a:t>
            </a:r>
            <a:r>
              <a:rPr lang="ru-RU" sz="2000" dirty="0" err="1"/>
              <a:t>оқшаулануының</a:t>
            </a:r>
            <a:r>
              <a:rPr lang="ru-RU" sz="2000" dirty="0"/>
              <a:t> </a:t>
            </a:r>
            <a:r>
              <a:rPr lang="ru-RU" sz="2000" dirty="0" err="1"/>
              <a:t>нашарлауы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ішінде</a:t>
            </a:r>
            <a:r>
              <a:rPr lang="ru-RU" sz="2000" dirty="0"/>
              <a:t> </a:t>
            </a:r>
            <a:r>
              <a:rPr lang="ru-RU" sz="2000" dirty="0" err="1"/>
              <a:t>майдың</a:t>
            </a:r>
            <a:r>
              <a:rPr lang="ru-RU" sz="2000" dirty="0"/>
              <a:t> </a:t>
            </a:r>
            <a:r>
              <a:rPr lang="ru-RU" sz="2000" dirty="0" err="1"/>
              <a:t>ыдырауы</a:t>
            </a:r>
            <a:r>
              <a:rPr lang="ru-RU" sz="2000" dirty="0"/>
              <a:t> мен </a:t>
            </a:r>
            <a:r>
              <a:rPr lang="ru-RU" sz="2000" dirty="0" err="1"/>
              <a:t>газдың</a:t>
            </a:r>
            <a:r>
              <a:rPr lang="ru-RU" sz="2000" dirty="0"/>
              <a:t> </a:t>
            </a:r>
            <a:r>
              <a:rPr lang="ru-RU" sz="2000" dirty="0" err="1"/>
              <a:t>бөлінуіне</a:t>
            </a:r>
            <a:r>
              <a:rPr lang="ru-RU" sz="2000" dirty="0"/>
              <a:t> </a:t>
            </a:r>
            <a:r>
              <a:rPr lang="ru-RU" sz="2000" dirty="0" err="1"/>
              <a:t>әкелетін</a:t>
            </a:r>
            <a:r>
              <a:rPr lang="ru-RU" sz="2000" dirty="0"/>
              <a:t> </a:t>
            </a:r>
            <a:r>
              <a:rPr lang="ru-RU" sz="2000" dirty="0" err="1"/>
              <a:t>элетрлік</a:t>
            </a:r>
            <a:r>
              <a:rPr lang="ru-RU" sz="2000" dirty="0"/>
              <a:t> </a:t>
            </a:r>
            <a:r>
              <a:rPr lang="ru-RU" sz="2000" dirty="0" err="1"/>
              <a:t>зарядтар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Газдық</a:t>
            </a:r>
            <a:r>
              <a:rPr lang="ru-RU" sz="2000" dirty="0"/>
              <a:t> </a:t>
            </a:r>
            <a:r>
              <a:rPr lang="ru-RU" sz="2000" dirty="0" err="1"/>
              <a:t>көпіршіктер</a:t>
            </a:r>
            <a:r>
              <a:rPr lang="ru-RU" sz="2000" dirty="0"/>
              <a:t> </a:t>
            </a:r>
            <a:r>
              <a:rPr lang="ru-RU" sz="2000" dirty="0" err="1"/>
              <a:t>жоғарыға</a:t>
            </a:r>
            <a:r>
              <a:rPr lang="ru-RU" sz="2000" dirty="0"/>
              <a:t> </a:t>
            </a:r>
            <a:r>
              <a:rPr lang="ru-RU" sz="2000" dirty="0" err="1"/>
              <a:t>көтеріле</a:t>
            </a:r>
            <a:r>
              <a:rPr lang="ru-RU" sz="2000" dirty="0"/>
              <a:t> </a:t>
            </a:r>
            <a:r>
              <a:rPr lang="ru-RU" sz="2000" dirty="0" err="1"/>
              <a:t>келе</a:t>
            </a:r>
            <a:r>
              <a:rPr lang="ru-RU" sz="2000" dirty="0"/>
              <a:t> </a:t>
            </a:r>
            <a:r>
              <a:rPr lang="ru-RU" sz="2000" dirty="0" err="1"/>
              <a:t>газдық</a:t>
            </a:r>
            <a:r>
              <a:rPr lang="ru-RU" sz="2000" dirty="0"/>
              <a:t> </a:t>
            </a:r>
            <a:r>
              <a:rPr lang="ru-RU" sz="2000" dirty="0" err="1"/>
              <a:t>реленің</a:t>
            </a:r>
            <a:r>
              <a:rPr lang="ru-RU" sz="2000" dirty="0"/>
              <a:t>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қосылуына</a:t>
            </a:r>
            <a:r>
              <a:rPr lang="ru-RU" sz="2000" dirty="0"/>
              <a:t> </a:t>
            </a:r>
            <a:r>
              <a:rPr lang="ru-RU" sz="2000" dirty="0" err="1"/>
              <a:t>әкеледі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реленің</a:t>
            </a:r>
            <a:r>
              <a:rPr lang="ru-RU" sz="2000" dirty="0"/>
              <a:t> сигналы 53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тізбекте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</a:t>
            </a:r>
            <a:r>
              <a:rPr lang="ru-RU" sz="2000" dirty="0"/>
              <a:t>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қосылады</a:t>
            </a:r>
            <a:r>
              <a:rPr lang="ru-RU" sz="2000" dirty="0"/>
              <a:t> да,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тұйықталу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Қысқа</a:t>
            </a:r>
            <a:r>
              <a:rPr lang="ru-RU" sz="2000" dirty="0" smtClean="0"/>
              <a:t> </a:t>
            </a:r>
            <a:r>
              <a:rPr lang="ru-RU" sz="2000" dirty="0" err="1"/>
              <a:t>тұйықталудың</a:t>
            </a:r>
            <a:r>
              <a:rPr lang="ru-RU" sz="2000" dirty="0"/>
              <a:t> </a:t>
            </a:r>
            <a:r>
              <a:rPr lang="ru-RU" sz="2000" dirty="0" err="1"/>
              <a:t>тогының</a:t>
            </a:r>
            <a:r>
              <a:rPr lang="ru-RU" sz="2000" dirty="0"/>
              <a:t> </a:t>
            </a:r>
            <a:r>
              <a:rPr lang="ru-RU" sz="2000" dirty="0" err="1"/>
              <a:t>әсерінен</a:t>
            </a:r>
            <a:r>
              <a:rPr lang="ru-RU" sz="2000" dirty="0"/>
              <a:t> </a:t>
            </a:r>
            <a:r>
              <a:rPr lang="ru-RU" sz="2000" dirty="0" err="1"/>
              <a:t>қорғау</a:t>
            </a:r>
            <a:r>
              <a:rPr lang="ru-RU" sz="2000" dirty="0"/>
              <a:t> </a:t>
            </a:r>
            <a:r>
              <a:rPr lang="ru-RU" sz="2000" dirty="0" err="1"/>
              <a:t>ажыратқышы</a:t>
            </a:r>
            <a:r>
              <a:rPr lang="ru-RU" sz="2000" dirty="0"/>
              <a:t> </a:t>
            </a:r>
            <a:r>
              <a:rPr lang="en-US" sz="2000" dirty="0"/>
              <a:t>QF1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қосылады</a:t>
            </a:r>
            <a:r>
              <a:rPr lang="ru-RU" sz="2000" dirty="0"/>
              <a:t> да, Т1 </a:t>
            </a:r>
            <a:r>
              <a:rPr lang="ru-RU" sz="2000" dirty="0" err="1"/>
              <a:t>және</a:t>
            </a:r>
            <a:r>
              <a:rPr lang="ru-RU" sz="2000" dirty="0"/>
              <a:t> Т2 </a:t>
            </a:r>
            <a:r>
              <a:rPr lang="ru-RU" sz="2000" dirty="0" err="1"/>
              <a:t>группалары</a:t>
            </a:r>
            <a:r>
              <a:rPr lang="ru-RU" sz="2000" dirty="0"/>
              <a:t> </a:t>
            </a:r>
            <a:r>
              <a:rPr lang="ru-RU" sz="2000" dirty="0" err="1"/>
              <a:t>токсызданады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4208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Бөлгіштермен қысқатұйықтағыштардың коммутациялық сұлбасы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2799" y="1930400"/>
            <a:ext cx="8006356" cy="434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78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183"/>
            <a:ext cx="8596668" cy="6568225"/>
          </a:xfrm>
        </p:spPr>
        <p:txBody>
          <a:bodyPr>
            <a:normAutofit/>
          </a:bodyPr>
          <a:lstStyle/>
          <a:p>
            <a:r>
              <a:rPr lang="ru-RU" sz="2000" dirty="0" err="1"/>
              <a:t>Релейлік</a:t>
            </a:r>
            <a:r>
              <a:rPr lang="ru-RU" sz="2000" dirty="0"/>
              <a:t> </a:t>
            </a:r>
            <a:r>
              <a:rPr lang="ru-RU" sz="2000" dirty="0" err="1"/>
              <a:t>қорғау</a:t>
            </a:r>
            <a:r>
              <a:rPr lang="ru-RU" sz="2000" dirty="0"/>
              <a:t> </a:t>
            </a:r>
            <a:r>
              <a:rPr lang="ru-RU" sz="2000" dirty="0" err="1"/>
              <a:t>көмегімен</a:t>
            </a:r>
            <a:r>
              <a:rPr lang="ru-RU" sz="2000" dirty="0"/>
              <a:t> трансформатор Т1 мен </a:t>
            </a:r>
            <a:r>
              <a:rPr lang="ru-RU" sz="2000" dirty="0" err="1"/>
              <a:t>ажыратқыш</a:t>
            </a:r>
            <a:r>
              <a:rPr lang="ru-RU" sz="2000" dirty="0"/>
              <a:t> </a:t>
            </a:r>
            <a:r>
              <a:rPr lang="en-US" sz="2000" dirty="0"/>
              <a:t>QF2 </a:t>
            </a:r>
            <a:r>
              <a:rPr lang="ru-RU" sz="2000" dirty="0" err="1"/>
              <a:t>өшеді</a:t>
            </a:r>
            <a:r>
              <a:rPr lang="ru-RU" sz="2000" dirty="0"/>
              <a:t>, </a:t>
            </a:r>
            <a:r>
              <a:rPr lang="ru-RU" sz="2000" dirty="0" err="1"/>
              <a:t>сосын</a:t>
            </a:r>
            <a:r>
              <a:rPr lang="ru-RU" sz="2000" dirty="0"/>
              <a:t> </a:t>
            </a:r>
            <a:r>
              <a:rPr lang="ru-RU" sz="2000" dirty="0" err="1"/>
              <a:t>кішкене</a:t>
            </a:r>
            <a:r>
              <a:rPr lang="ru-RU" sz="2000" dirty="0"/>
              <a:t> </a:t>
            </a:r>
            <a:r>
              <a:rPr lang="ru-RU" sz="2000" dirty="0" err="1"/>
              <a:t>уақыттан</a:t>
            </a:r>
            <a:r>
              <a:rPr lang="ru-RU" sz="2000" dirty="0"/>
              <a:t> </a:t>
            </a:r>
            <a:r>
              <a:rPr lang="ru-RU" sz="2000" dirty="0" err="1"/>
              <a:t>соң</a:t>
            </a:r>
            <a:r>
              <a:rPr lang="ru-RU" sz="2000" dirty="0"/>
              <a:t> </a:t>
            </a:r>
            <a:r>
              <a:rPr lang="ru-RU" sz="2000" dirty="0" err="1"/>
              <a:t>бөлгіш</a:t>
            </a:r>
            <a:r>
              <a:rPr lang="ru-RU" sz="2000" dirty="0"/>
              <a:t> </a:t>
            </a:r>
            <a:r>
              <a:rPr lang="en-US" sz="2000" dirty="0"/>
              <a:t>Q1 </a:t>
            </a:r>
            <a:r>
              <a:rPr lang="ru-RU" sz="2000" dirty="0" err="1"/>
              <a:t>өшеді</a:t>
            </a:r>
            <a:r>
              <a:rPr lang="ru-RU" sz="2000" dirty="0"/>
              <a:t>. </a:t>
            </a:r>
            <a:r>
              <a:rPr lang="ru-RU" sz="2000" dirty="0" err="1"/>
              <a:t>Кейін</a:t>
            </a:r>
            <a:r>
              <a:rPr lang="ru-RU" sz="2000" dirty="0"/>
              <a:t> </a:t>
            </a:r>
            <a:r>
              <a:rPr lang="ru-RU" sz="2000" dirty="0" err="1"/>
              <a:t>қолдан</a:t>
            </a:r>
            <a:r>
              <a:rPr lang="ru-RU" sz="2000" dirty="0"/>
              <a:t> </a:t>
            </a:r>
            <a:r>
              <a:rPr lang="ru-RU" sz="2000" dirty="0" err="1"/>
              <a:t>жасалған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тұйықталу</a:t>
            </a:r>
            <a:r>
              <a:rPr lang="ru-RU" sz="2000" dirty="0"/>
              <a:t> </a:t>
            </a:r>
            <a:r>
              <a:rPr lang="ru-RU" sz="2000" dirty="0" err="1"/>
              <a:t>өшірулі</a:t>
            </a:r>
            <a:r>
              <a:rPr lang="ru-RU" sz="2000" dirty="0"/>
              <a:t> </a:t>
            </a:r>
            <a:r>
              <a:rPr lang="ru-RU" sz="2000" dirty="0" err="1"/>
              <a:t>болғанда</a:t>
            </a:r>
            <a:r>
              <a:rPr lang="ru-RU" sz="2000" dirty="0"/>
              <a:t> </a:t>
            </a:r>
            <a:r>
              <a:rPr lang="ru-RU" sz="2000" dirty="0" err="1"/>
              <a:t>қайтадан</a:t>
            </a:r>
            <a:r>
              <a:rPr lang="ru-RU" sz="2000" dirty="0"/>
              <a:t> </a:t>
            </a:r>
            <a:r>
              <a:rPr lang="en-US" sz="2000" dirty="0"/>
              <a:t>Q1 </a:t>
            </a:r>
            <a:r>
              <a:rPr lang="ru-RU" sz="2000" dirty="0" err="1"/>
              <a:t>бөлгіш</a:t>
            </a:r>
            <a:r>
              <a:rPr lang="ru-RU" sz="2000" dirty="0"/>
              <a:t> </a:t>
            </a:r>
            <a:r>
              <a:rPr lang="ru-RU" sz="2000" dirty="0" err="1"/>
              <a:t>қосылады</a:t>
            </a:r>
            <a:r>
              <a:rPr lang="ru-RU" sz="2000" dirty="0"/>
              <a:t>, </a:t>
            </a:r>
            <a:r>
              <a:rPr lang="ru-RU" sz="2000" dirty="0" err="1"/>
              <a:t>яғни</a:t>
            </a:r>
            <a:r>
              <a:rPr lang="ru-RU" sz="2000" dirty="0"/>
              <a:t> АВП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қосылады</a:t>
            </a:r>
            <a:r>
              <a:rPr lang="ru-RU" sz="2000" dirty="0"/>
              <a:t>. </a:t>
            </a:r>
            <a:r>
              <a:rPr lang="ru-RU" sz="2000" dirty="0" err="1"/>
              <a:t>Егер</a:t>
            </a:r>
            <a:r>
              <a:rPr lang="ru-RU" sz="2000" dirty="0"/>
              <a:t> </a:t>
            </a:r>
            <a:r>
              <a:rPr lang="ru-RU" sz="2000" dirty="0" err="1"/>
              <a:t>аварияға</a:t>
            </a:r>
            <a:r>
              <a:rPr lang="ru-RU" sz="2000" dirty="0"/>
              <a:t> </a:t>
            </a:r>
            <a:r>
              <a:rPr lang="ru-RU" sz="2000" dirty="0" err="1"/>
              <a:t>дейін</a:t>
            </a:r>
            <a:r>
              <a:rPr lang="ru-RU" sz="2000" dirty="0"/>
              <a:t> </a:t>
            </a:r>
            <a:r>
              <a:rPr lang="en-US" sz="2000" dirty="0"/>
              <a:t>QF4 </a:t>
            </a:r>
            <a:r>
              <a:rPr lang="ru-RU" sz="2000" dirty="0" err="1"/>
              <a:t>ажыратқышы</a:t>
            </a:r>
            <a:r>
              <a:rPr lang="ru-RU" sz="2000" dirty="0"/>
              <a:t> </a:t>
            </a:r>
            <a:r>
              <a:rPr lang="ru-RU" sz="2000" dirty="0" err="1"/>
              <a:t>өшірулі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, </a:t>
            </a:r>
            <a:r>
              <a:rPr lang="en-US" sz="2000" dirty="0"/>
              <a:t>QF1 </a:t>
            </a:r>
            <a:r>
              <a:rPr lang="ru-RU" sz="2000" dirty="0" err="1"/>
              <a:t>ажыратқышы</a:t>
            </a:r>
            <a:r>
              <a:rPr lang="ru-RU" sz="2000" dirty="0"/>
              <a:t> </a:t>
            </a:r>
            <a:r>
              <a:rPr lang="ru-RU" sz="2000" dirty="0" err="1"/>
              <a:t>қосылған</a:t>
            </a:r>
            <a:r>
              <a:rPr lang="ru-RU" sz="2000" dirty="0"/>
              <a:t> </a:t>
            </a:r>
            <a:r>
              <a:rPr lang="ru-RU" sz="2000" dirty="0" err="1"/>
              <a:t>соң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қосулы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, </a:t>
            </a:r>
            <a:r>
              <a:rPr lang="ru-RU" sz="2000" dirty="0" err="1"/>
              <a:t>яғни</a:t>
            </a:r>
            <a:r>
              <a:rPr lang="ru-RU" sz="2000" dirty="0"/>
              <a:t> АВР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қосылады</a:t>
            </a:r>
            <a:r>
              <a:rPr lang="ru-RU" sz="2000" dirty="0"/>
              <a:t> (автоматический ввод резерва).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бірге</a:t>
            </a:r>
            <a:r>
              <a:rPr lang="ru-RU" sz="2000" dirty="0"/>
              <a:t> </a:t>
            </a:r>
            <a:r>
              <a:rPr lang="ru-RU" sz="2000" dirty="0" err="1"/>
              <a:t>бірінші</a:t>
            </a:r>
            <a:r>
              <a:rPr lang="ru-RU" sz="2000" dirty="0"/>
              <a:t> </a:t>
            </a:r>
            <a:r>
              <a:rPr lang="ru-RU" sz="2000" dirty="0" err="1"/>
              <a:t>трансформаторлық</a:t>
            </a:r>
            <a:r>
              <a:rPr lang="ru-RU" sz="2000" dirty="0"/>
              <a:t> </a:t>
            </a:r>
            <a:r>
              <a:rPr lang="ru-RU" sz="2000" dirty="0" err="1"/>
              <a:t>топтағы</a:t>
            </a:r>
            <a:r>
              <a:rPr lang="ru-RU" sz="2000" dirty="0"/>
              <a:t> 10 </a:t>
            </a:r>
            <a:r>
              <a:rPr lang="ru-RU" sz="2000" dirty="0" err="1"/>
              <a:t>кВ</a:t>
            </a:r>
            <a:r>
              <a:rPr lang="ru-RU" sz="2000" dirty="0"/>
              <a:t> </a:t>
            </a:r>
            <a:r>
              <a:rPr lang="ru-RU" sz="2000" dirty="0" err="1"/>
              <a:t>шинадағы</a:t>
            </a:r>
            <a:r>
              <a:rPr lang="ru-RU" sz="2000" dirty="0"/>
              <a:t> </a:t>
            </a:r>
            <a:r>
              <a:rPr lang="ru-RU" sz="2000" dirty="0" err="1"/>
              <a:t>қоректену</a:t>
            </a:r>
            <a:r>
              <a:rPr lang="ru-RU" sz="2000" dirty="0"/>
              <a:t> </a:t>
            </a:r>
            <a:r>
              <a:rPr lang="ru-RU" sz="2000" dirty="0" err="1"/>
              <a:t>көзі</a:t>
            </a:r>
            <a:r>
              <a:rPr lang="ru-RU" sz="2000" dirty="0"/>
              <a:t> </a:t>
            </a:r>
            <a:r>
              <a:rPr lang="ru-RU" sz="2000" dirty="0" err="1"/>
              <a:t>қалпына</a:t>
            </a:r>
            <a:r>
              <a:rPr lang="ru-RU" sz="2000" dirty="0"/>
              <a:t> </a:t>
            </a:r>
            <a:r>
              <a:rPr lang="ru-RU" sz="2000" dirty="0" err="1"/>
              <a:t>келеді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Бұл</a:t>
            </a:r>
            <a:r>
              <a:rPr lang="ru-RU" sz="2000" dirty="0" smtClean="0"/>
              <a:t> </a:t>
            </a:r>
            <a:r>
              <a:rPr lang="ru-RU" sz="2000" dirty="0" err="1"/>
              <a:t>сұлба</a:t>
            </a:r>
            <a:r>
              <a:rPr lang="ru-RU" sz="2000" dirty="0"/>
              <a:t> </a:t>
            </a:r>
            <a:r>
              <a:rPr lang="ru-RU" sz="2000" dirty="0" err="1"/>
              <a:t>тізбектегі</a:t>
            </a:r>
            <a:r>
              <a:rPr lang="ru-RU" sz="2000" dirty="0"/>
              <a:t> </a:t>
            </a:r>
            <a:r>
              <a:rPr lang="ru-RU" sz="2000" dirty="0" err="1"/>
              <a:t>номиналды</a:t>
            </a:r>
            <a:r>
              <a:rPr lang="ru-RU" sz="2000" dirty="0"/>
              <a:t> </a:t>
            </a:r>
            <a:r>
              <a:rPr lang="ru-RU" sz="2000" dirty="0" err="1"/>
              <a:t>кернеу</a:t>
            </a:r>
            <a:r>
              <a:rPr lang="ru-RU" sz="2000" dirty="0"/>
              <a:t> </a:t>
            </a:r>
            <a:r>
              <a:rPr lang="ru-RU" sz="2000" dirty="0" err="1"/>
              <a:t>көп</a:t>
            </a:r>
            <a:r>
              <a:rPr lang="ru-RU" sz="2000" dirty="0"/>
              <a:t> </a:t>
            </a:r>
            <a:r>
              <a:rPr lang="ru-RU" sz="2000" dirty="0" err="1"/>
              <a:t>болғанда</a:t>
            </a:r>
            <a:r>
              <a:rPr lang="ru-RU" sz="2000" dirty="0"/>
              <a:t> </a:t>
            </a:r>
            <a:r>
              <a:rPr lang="ru-RU" sz="2000" dirty="0" err="1"/>
              <a:t>тиімдірек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Көрсетілген</a:t>
            </a:r>
            <a:r>
              <a:rPr lang="ru-RU" sz="2000" dirty="0"/>
              <a:t> эффект 35-220 </a:t>
            </a:r>
            <a:r>
              <a:rPr lang="ru-RU" sz="2000" dirty="0" err="1"/>
              <a:t>кВ</a:t>
            </a:r>
            <a:r>
              <a:rPr lang="ru-RU" sz="2000" dirty="0"/>
              <a:t> </a:t>
            </a:r>
            <a:r>
              <a:rPr lang="ru-RU" sz="2000" dirty="0" err="1"/>
              <a:t>ажыратқыштардың</a:t>
            </a:r>
            <a:r>
              <a:rPr lang="ru-RU" sz="2000" dirty="0"/>
              <a:t>, </a:t>
            </a:r>
            <a:r>
              <a:rPr lang="ru-RU" sz="2000" dirty="0" err="1"/>
              <a:t>аккумуляторлық</a:t>
            </a:r>
            <a:r>
              <a:rPr lang="ru-RU" sz="2000" dirty="0"/>
              <a:t> </a:t>
            </a:r>
            <a:r>
              <a:rPr lang="ru-RU" sz="2000" dirty="0" err="1"/>
              <a:t>батарейлардың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компрессорлық</a:t>
            </a:r>
            <a:r>
              <a:rPr lang="ru-RU" sz="2000" dirty="0"/>
              <a:t> </a:t>
            </a:r>
            <a:r>
              <a:rPr lang="ru-RU" sz="2000" dirty="0" err="1"/>
              <a:t>қондырғылардың</a:t>
            </a:r>
            <a:r>
              <a:rPr lang="ru-RU" sz="2000" dirty="0"/>
              <a:t> </a:t>
            </a:r>
            <a:r>
              <a:rPr lang="ru-RU" sz="2000" dirty="0" err="1"/>
              <a:t>жоқтығынан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Қосалқы</a:t>
            </a:r>
            <a:r>
              <a:rPr lang="ru-RU" sz="2000" dirty="0"/>
              <a:t> </a:t>
            </a:r>
            <a:r>
              <a:rPr lang="ru-RU" sz="2000" dirty="0" err="1"/>
              <a:t>стансаның</a:t>
            </a:r>
            <a:r>
              <a:rPr lang="ru-RU" sz="2000" dirty="0"/>
              <a:t> </a:t>
            </a:r>
            <a:r>
              <a:rPr lang="ru-RU" sz="2000" dirty="0" err="1"/>
              <a:t>аумағы</a:t>
            </a:r>
            <a:r>
              <a:rPr lang="ru-RU" sz="2000" dirty="0"/>
              <a:t> </a:t>
            </a:r>
            <a:r>
              <a:rPr lang="ru-RU" sz="2000" dirty="0" err="1"/>
              <a:t>кішірейеді</a:t>
            </a:r>
            <a:r>
              <a:rPr lang="ru-RU" sz="2000" dirty="0"/>
              <a:t>. 35-220 </a:t>
            </a:r>
            <a:r>
              <a:rPr lang="ru-RU" sz="2000" dirty="0" err="1"/>
              <a:t>кВ</a:t>
            </a:r>
            <a:r>
              <a:rPr lang="ru-RU" sz="2000" dirty="0"/>
              <a:t> </a:t>
            </a:r>
            <a:r>
              <a:rPr lang="ru-RU" sz="2000" dirty="0" err="1"/>
              <a:t>кернеудің</a:t>
            </a:r>
            <a:r>
              <a:rPr lang="ru-RU" sz="2000" dirty="0"/>
              <a:t> </a:t>
            </a:r>
            <a:r>
              <a:rPr lang="ru-RU" sz="2000" dirty="0" err="1"/>
              <a:t>жақындауға</a:t>
            </a:r>
            <a:r>
              <a:rPr lang="ru-RU" sz="2000" dirty="0"/>
              <a:t> </a:t>
            </a:r>
            <a:r>
              <a:rPr lang="ru-RU" sz="2000" dirty="0" err="1"/>
              <a:t>мүмкіндігі</a:t>
            </a:r>
            <a:r>
              <a:rPr lang="ru-RU" sz="2000" dirty="0"/>
              <a:t> </a:t>
            </a:r>
            <a:r>
              <a:rPr lang="ru-RU" sz="2000" dirty="0" err="1"/>
              <a:t>тікелей</a:t>
            </a:r>
            <a:r>
              <a:rPr lang="ru-RU" sz="2000" dirty="0"/>
              <a:t> </a:t>
            </a:r>
            <a:r>
              <a:rPr lang="ru-RU" sz="2000" dirty="0" err="1"/>
              <a:t>тұтынушаға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Құрылыстың</a:t>
            </a:r>
            <a:r>
              <a:rPr lang="ru-RU" sz="2000" dirty="0"/>
              <a:t> </a:t>
            </a:r>
            <a:r>
              <a:rPr lang="ru-RU" sz="2000" dirty="0" err="1"/>
              <a:t>мерзімі</a:t>
            </a:r>
            <a:r>
              <a:rPr lang="ru-RU" sz="2000" dirty="0"/>
              <a:t> </a:t>
            </a:r>
            <a:r>
              <a:rPr lang="ru-RU" sz="2000" dirty="0" err="1"/>
              <a:t>азаяды</a:t>
            </a:r>
            <a:r>
              <a:rPr lang="ru-RU" sz="2000" dirty="0"/>
              <a:t> </a:t>
            </a:r>
            <a:endParaRPr lang="ru-RU" sz="2000" dirty="0" smtClean="0"/>
          </a:p>
          <a:p>
            <a:r>
              <a:rPr lang="ru-RU" sz="2000" dirty="0" err="1" smtClean="0"/>
              <a:t>Анықтамаға</a:t>
            </a:r>
            <a:r>
              <a:rPr lang="ru-RU" sz="2000" dirty="0" smtClean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бөлгіштерді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тұйықтағыштарды</a:t>
            </a:r>
            <a:r>
              <a:rPr lang="ru-RU" sz="2000" dirty="0"/>
              <a:t> </a:t>
            </a:r>
            <a:r>
              <a:rPr lang="ru-RU" sz="2000" dirty="0" err="1"/>
              <a:t>қолдану</a:t>
            </a:r>
            <a:r>
              <a:rPr lang="ru-RU" sz="2000" dirty="0"/>
              <a:t> </a:t>
            </a:r>
            <a:r>
              <a:rPr lang="ru-RU" sz="2000" dirty="0" err="1"/>
              <a:t>қосалқы</a:t>
            </a:r>
            <a:r>
              <a:rPr lang="ru-RU" sz="2000" dirty="0"/>
              <a:t> </a:t>
            </a:r>
            <a:r>
              <a:rPr lang="ru-RU" sz="2000" dirty="0" err="1"/>
              <a:t>стансаның</a:t>
            </a:r>
            <a:r>
              <a:rPr lang="ru-RU" sz="2000" dirty="0"/>
              <a:t> </a:t>
            </a:r>
            <a:r>
              <a:rPr lang="ru-RU" sz="2000" dirty="0" err="1"/>
              <a:t>бағасын</a:t>
            </a:r>
            <a:r>
              <a:rPr lang="ru-RU" sz="2000" dirty="0"/>
              <a:t> 40-50 </a:t>
            </a:r>
            <a:r>
              <a:rPr lang="ru-RU" sz="2000" dirty="0" err="1"/>
              <a:t>пайызға</a:t>
            </a:r>
            <a:r>
              <a:rPr lang="ru-RU" sz="2000" dirty="0"/>
              <a:t> </a:t>
            </a:r>
            <a:r>
              <a:rPr lang="ru-RU" sz="2000" dirty="0" err="1"/>
              <a:t>төмендетеді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практикалық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сенімділігін</a:t>
            </a:r>
            <a:r>
              <a:rPr lang="ru-RU" sz="2000" dirty="0"/>
              <a:t> </a:t>
            </a:r>
            <a:r>
              <a:rPr lang="ru-RU" sz="2000" dirty="0" err="1"/>
              <a:t>сақтайды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17031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37882"/>
            <a:ext cx="10179556" cy="6053069"/>
          </a:xfrm>
        </p:spPr>
        <p:txBody>
          <a:bodyPr>
            <a:normAutofit/>
          </a:bodyPr>
          <a:lstStyle/>
          <a:p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тұйықтағыштар</a:t>
            </a:r>
            <a:r>
              <a:rPr lang="ru-RU" sz="2000" dirty="0"/>
              <a:t> мен </a:t>
            </a:r>
            <a:r>
              <a:rPr lang="ru-RU" sz="2000" dirty="0" err="1"/>
              <a:t>бөлгіштердің</a:t>
            </a:r>
            <a:r>
              <a:rPr lang="ru-RU" sz="2000" dirty="0"/>
              <a:t> </a:t>
            </a:r>
            <a:r>
              <a:rPr lang="ru-RU" sz="2000" dirty="0" err="1"/>
              <a:t>құрылымы</a:t>
            </a:r>
            <a:r>
              <a:rPr lang="ru-RU" sz="2000" dirty="0"/>
              <a:t>. </a:t>
            </a:r>
            <a:r>
              <a:rPr lang="ru-RU" sz="2000" dirty="0" err="1" smtClean="0"/>
              <a:t>Суретте</a:t>
            </a:r>
            <a:r>
              <a:rPr lang="ru-RU" sz="2000" dirty="0" smtClean="0"/>
              <a:t> </a:t>
            </a:r>
            <a:r>
              <a:rPr lang="ru-RU" sz="2000" dirty="0"/>
              <a:t>110 </a:t>
            </a:r>
            <a:r>
              <a:rPr lang="ru-RU" sz="2000" dirty="0" err="1"/>
              <a:t>кВ</a:t>
            </a:r>
            <a:r>
              <a:rPr lang="ru-RU" sz="2000" dirty="0"/>
              <a:t> </a:t>
            </a:r>
            <a:r>
              <a:rPr lang="ru-RU" sz="2000" dirty="0" err="1"/>
              <a:t>тағы</a:t>
            </a:r>
            <a:r>
              <a:rPr lang="ru-RU" sz="2000" dirty="0"/>
              <a:t> КЗ-110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тұйықтағышы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/>
              <a:t>. </a:t>
            </a:r>
            <a:r>
              <a:rPr lang="ru-RU" sz="2000" dirty="0" err="1"/>
              <a:t>Тірек</a:t>
            </a:r>
            <a:r>
              <a:rPr lang="ru-RU" sz="2000" dirty="0"/>
              <a:t> </a:t>
            </a:r>
            <a:r>
              <a:rPr lang="ru-RU" sz="2000" dirty="0" err="1"/>
              <a:t>оқшаулағыштың</a:t>
            </a:r>
            <a:r>
              <a:rPr lang="ru-RU" sz="2000" dirty="0"/>
              <a:t> </a:t>
            </a:r>
            <a:r>
              <a:rPr lang="ru-RU" sz="2000" dirty="0" err="1"/>
              <a:t>үстінде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кернеуде</a:t>
            </a:r>
            <a:r>
              <a:rPr lang="ru-RU" sz="2000" dirty="0"/>
              <a:t> </a:t>
            </a:r>
            <a:r>
              <a:rPr lang="ru-RU" sz="2000" dirty="0" err="1"/>
              <a:t>жылжымайтын</a:t>
            </a:r>
            <a:r>
              <a:rPr lang="ru-RU" sz="2000" dirty="0"/>
              <a:t> </a:t>
            </a:r>
            <a:r>
              <a:rPr lang="ru-RU" sz="2000" dirty="0" err="1"/>
              <a:t>түйіспе</a:t>
            </a:r>
            <a:r>
              <a:rPr lang="ru-RU" sz="2000" dirty="0"/>
              <a:t> 3 </a:t>
            </a:r>
            <a:r>
              <a:rPr lang="ru-RU" sz="2000" dirty="0" err="1"/>
              <a:t>орналасқан</a:t>
            </a:r>
            <a:r>
              <a:rPr lang="ru-RU" sz="2000" dirty="0"/>
              <a:t>. </a:t>
            </a:r>
            <a:r>
              <a:rPr lang="ru-RU" sz="2000" dirty="0" err="1"/>
              <a:t>Жылжыйтын</a:t>
            </a:r>
            <a:r>
              <a:rPr lang="ru-RU" sz="2000" dirty="0"/>
              <a:t> </a:t>
            </a:r>
            <a:r>
              <a:rPr lang="ru-RU" sz="2000" dirty="0" err="1"/>
              <a:t>жерлендірілген</a:t>
            </a:r>
            <a:r>
              <a:rPr lang="ru-RU" sz="2000" dirty="0"/>
              <a:t> контакт – </a:t>
            </a:r>
            <a:r>
              <a:rPr lang="ru-RU" sz="2000" dirty="0" err="1"/>
              <a:t>пышақ</a:t>
            </a:r>
            <a:r>
              <a:rPr lang="ru-RU" sz="2000" dirty="0"/>
              <a:t> 4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тұйықтағыштың</a:t>
            </a:r>
            <a:r>
              <a:rPr lang="ru-RU" sz="2000" dirty="0"/>
              <a:t> </a:t>
            </a:r>
            <a:r>
              <a:rPr lang="ru-RU" sz="2000" dirty="0" err="1"/>
              <a:t>жетегінің</a:t>
            </a:r>
            <a:r>
              <a:rPr lang="ru-RU" sz="2000" dirty="0"/>
              <a:t> 5 </a:t>
            </a:r>
            <a:r>
              <a:rPr lang="ru-RU" sz="2000" dirty="0" err="1"/>
              <a:t>білігінде</a:t>
            </a:r>
            <a:r>
              <a:rPr lang="ru-RU" sz="2000" dirty="0"/>
              <a:t> </a:t>
            </a:r>
            <a:r>
              <a:rPr lang="ru-RU" sz="2000" dirty="0" err="1"/>
              <a:t>орналасқан</a:t>
            </a:r>
            <a:r>
              <a:rPr lang="ru-RU" sz="2000" dirty="0"/>
              <a:t>. </a:t>
            </a:r>
            <a:r>
              <a:rPr lang="ru-RU" sz="2000" dirty="0" err="1"/>
              <a:t>Қажетті</a:t>
            </a:r>
            <a:r>
              <a:rPr lang="ru-RU" sz="2000" dirty="0"/>
              <a:t> </a:t>
            </a:r>
            <a:r>
              <a:rPr lang="ru-RU" sz="2000" dirty="0" err="1"/>
              <a:t>беріктілікті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пышақты</a:t>
            </a:r>
            <a:r>
              <a:rPr lang="ru-RU" sz="2000" dirty="0"/>
              <a:t> 4 </a:t>
            </a:r>
            <a:r>
              <a:rPr lang="ru-RU" sz="2000" dirty="0" err="1"/>
              <a:t>қаттылық</a:t>
            </a:r>
            <a:r>
              <a:rPr lang="ru-RU" sz="2000" dirty="0"/>
              <a:t> </a:t>
            </a:r>
            <a:r>
              <a:rPr lang="ru-RU" sz="2000" dirty="0" err="1"/>
              <a:t>қабырғасы</a:t>
            </a:r>
            <a:r>
              <a:rPr lang="ru-RU" sz="2000" dirty="0"/>
              <a:t> 6 бар. </a:t>
            </a:r>
            <a:r>
              <a:rPr lang="ru-RU" sz="2000" dirty="0" err="1"/>
              <a:t>Негіз</a:t>
            </a:r>
            <a:r>
              <a:rPr lang="ru-RU" sz="2000" dirty="0"/>
              <a:t> 1 </a:t>
            </a:r>
            <a:r>
              <a:rPr lang="ru-RU" sz="2000" dirty="0" err="1"/>
              <a:t>жерден</a:t>
            </a:r>
            <a:r>
              <a:rPr lang="ru-RU" sz="2000" dirty="0"/>
              <a:t> </a:t>
            </a:r>
            <a:r>
              <a:rPr lang="ru-RU" sz="2000" dirty="0" err="1"/>
              <a:t>оқшауланған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екінші</a:t>
            </a:r>
            <a:r>
              <a:rPr lang="ru-RU" sz="2000" dirty="0"/>
              <a:t> </a:t>
            </a:r>
            <a:r>
              <a:rPr lang="ru-RU" sz="2000" dirty="0" err="1"/>
              <a:t>соңы</a:t>
            </a:r>
            <a:r>
              <a:rPr lang="ru-RU" sz="2000" dirty="0"/>
              <a:t> </a:t>
            </a:r>
            <a:r>
              <a:rPr lang="ru-RU" sz="2000" dirty="0" err="1"/>
              <a:t>жерлендірілген</a:t>
            </a:r>
            <a:r>
              <a:rPr lang="ru-RU" sz="2000" dirty="0"/>
              <a:t> </a:t>
            </a:r>
            <a:r>
              <a:rPr lang="ru-RU" sz="2000" dirty="0" err="1"/>
              <a:t>трансформаторлық</a:t>
            </a:r>
            <a:r>
              <a:rPr lang="ru-RU" sz="2000" dirty="0"/>
              <a:t> </a:t>
            </a:r>
            <a:r>
              <a:rPr lang="ru-RU" sz="2000" dirty="0" err="1"/>
              <a:t>токтың</a:t>
            </a:r>
            <a:r>
              <a:rPr lang="ru-RU" sz="2000" dirty="0"/>
              <a:t> </a:t>
            </a:r>
            <a:r>
              <a:rPr lang="ru-RU" sz="2000" dirty="0" err="1"/>
              <a:t>біріншілік</a:t>
            </a:r>
            <a:r>
              <a:rPr lang="ru-RU" sz="2000" dirty="0"/>
              <a:t> </a:t>
            </a:r>
            <a:r>
              <a:rPr lang="ru-RU" sz="2000" dirty="0" err="1"/>
              <a:t>орамының</a:t>
            </a:r>
            <a:r>
              <a:rPr lang="ru-RU" sz="2000" dirty="0"/>
              <a:t> </a:t>
            </a:r>
            <a:r>
              <a:rPr lang="ru-RU" sz="2000" dirty="0" err="1"/>
              <a:t>соңына</a:t>
            </a:r>
            <a:r>
              <a:rPr lang="ru-RU" sz="2000" dirty="0"/>
              <a:t> </a:t>
            </a:r>
            <a:r>
              <a:rPr lang="ru-RU" sz="2000" dirty="0" err="1"/>
              <a:t>қосылады</a:t>
            </a:r>
            <a:r>
              <a:rPr lang="ru-RU" sz="2000" dirty="0"/>
              <a:t>. </a:t>
            </a:r>
            <a:r>
              <a:rPr lang="ru-RU" sz="2000" dirty="0" err="1"/>
              <a:t>Білікке</a:t>
            </a:r>
            <a:r>
              <a:rPr lang="ru-RU" sz="2000" dirty="0"/>
              <a:t> 5 </a:t>
            </a:r>
            <a:r>
              <a:rPr lang="ru-RU" sz="2000" dirty="0" err="1"/>
              <a:t>өшірулі</a:t>
            </a:r>
            <a:r>
              <a:rPr lang="ru-RU" sz="2000" dirty="0"/>
              <a:t> </a:t>
            </a:r>
            <a:r>
              <a:rPr lang="ru-RU" sz="2000" dirty="0" err="1"/>
              <a:t>күйде</a:t>
            </a:r>
            <a:r>
              <a:rPr lang="ru-RU" sz="2000" dirty="0"/>
              <a:t> </a:t>
            </a:r>
            <a:r>
              <a:rPr lang="ru-RU" sz="2000" dirty="0" err="1"/>
              <a:t>қосылатын</a:t>
            </a:r>
            <a:r>
              <a:rPr lang="ru-RU" sz="2000" dirty="0"/>
              <a:t> </a:t>
            </a:r>
            <a:r>
              <a:rPr lang="ru-RU" sz="2000" dirty="0" err="1"/>
              <a:t>жетектің</a:t>
            </a:r>
            <a:r>
              <a:rPr lang="ru-RU" sz="2000" dirty="0"/>
              <a:t> </a:t>
            </a:r>
            <a:r>
              <a:rPr lang="ru-RU" sz="2000" dirty="0" err="1"/>
              <a:t>серіппесі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. </a:t>
            </a:r>
            <a:r>
              <a:rPr lang="ru-RU" sz="2000" dirty="0" err="1"/>
              <a:t>Қосылу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механизмнің</a:t>
            </a:r>
            <a:r>
              <a:rPr lang="ru-RU" sz="2000" dirty="0"/>
              <a:t> </a:t>
            </a:r>
            <a:r>
              <a:rPr lang="ru-RU" sz="2000" dirty="0" err="1"/>
              <a:t>ілгешегін</a:t>
            </a:r>
            <a:r>
              <a:rPr lang="ru-RU" sz="2000" dirty="0"/>
              <a:t> </a:t>
            </a:r>
            <a:r>
              <a:rPr lang="ru-RU" sz="2000" dirty="0" err="1"/>
              <a:t>босататын</a:t>
            </a:r>
            <a:r>
              <a:rPr lang="ru-RU" sz="2000" dirty="0"/>
              <a:t> </a:t>
            </a:r>
            <a:r>
              <a:rPr lang="ru-RU" sz="2000" dirty="0" err="1"/>
              <a:t>жетегіне</a:t>
            </a:r>
            <a:r>
              <a:rPr lang="ru-RU" sz="2000" dirty="0"/>
              <a:t> </a:t>
            </a:r>
            <a:r>
              <a:rPr lang="ru-RU" sz="2000" dirty="0" err="1"/>
              <a:t>электрмагнитіне</a:t>
            </a:r>
            <a:r>
              <a:rPr lang="ru-RU" sz="2000" dirty="0"/>
              <a:t> 54 команда </a:t>
            </a:r>
            <a:r>
              <a:rPr lang="ru-RU" sz="2000" dirty="0" err="1"/>
              <a:t>беріледі</a:t>
            </a:r>
            <a:r>
              <a:rPr lang="ru-RU" sz="2000" dirty="0"/>
              <a:t>. </a:t>
            </a:r>
            <a:r>
              <a:rPr lang="ru-RU" sz="2000" dirty="0" err="1"/>
              <a:t>Серіппенің</a:t>
            </a:r>
            <a:r>
              <a:rPr lang="ru-RU" sz="2000" dirty="0"/>
              <a:t> </a:t>
            </a:r>
            <a:r>
              <a:rPr lang="ru-RU" sz="2000" dirty="0" err="1"/>
              <a:t>әсерінен</a:t>
            </a:r>
            <a:r>
              <a:rPr lang="ru-RU" sz="2000" dirty="0"/>
              <a:t> </a:t>
            </a:r>
            <a:r>
              <a:rPr lang="ru-RU" sz="2000" dirty="0" err="1"/>
              <a:t>пышақ</a:t>
            </a:r>
            <a:r>
              <a:rPr lang="ru-RU" sz="2000" dirty="0"/>
              <a:t> </a:t>
            </a:r>
            <a:r>
              <a:rPr lang="ru-RU" sz="2000" dirty="0" err="1"/>
              <a:t>вертикальды</a:t>
            </a:r>
            <a:r>
              <a:rPr lang="ru-RU" sz="2000" dirty="0"/>
              <a:t> </a:t>
            </a:r>
            <a:r>
              <a:rPr lang="ru-RU" sz="2000" dirty="0" err="1"/>
              <a:t>жазықтықта</a:t>
            </a:r>
            <a:r>
              <a:rPr lang="ru-RU" sz="2000" dirty="0"/>
              <a:t> </a:t>
            </a:r>
            <a:r>
              <a:rPr lang="ru-RU" sz="2000" dirty="0" err="1"/>
              <a:t>жылжиды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түйіспені</a:t>
            </a:r>
            <a:r>
              <a:rPr lang="ru-RU" sz="2000" dirty="0"/>
              <a:t> 3 </a:t>
            </a:r>
            <a:r>
              <a:rPr lang="ru-RU" sz="2000" dirty="0" err="1"/>
              <a:t>жерлендіреді</a:t>
            </a:r>
            <a:r>
              <a:rPr lang="ru-RU" sz="2000" dirty="0"/>
              <a:t>. </a:t>
            </a:r>
            <a:r>
              <a:rPr lang="ru-RU" sz="2000" dirty="0" err="1"/>
              <a:t>Мұндай</a:t>
            </a:r>
            <a:r>
              <a:rPr lang="ru-RU" sz="2000" dirty="0"/>
              <a:t>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тұйықтағыштың</a:t>
            </a:r>
            <a:r>
              <a:rPr lang="ru-RU" sz="2000" dirty="0"/>
              <a:t>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қосылу</a:t>
            </a:r>
            <a:r>
              <a:rPr lang="ru-RU" sz="2000" dirty="0"/>
              <a:t> </a:t>
            </a:r>
            <a:r>
              <a:rPr lang="ru-RU" sz="2000" dirty="0" err="1"/>
              <a:t>уақыты</a:t>
            </a:r>
            <a:r>
              <a:rPr lang="ru-RU" sz="2000" dirty="0"/>
              <a:t> 0,15-0,25 с. </a:t>
            </a:r>
            <a:endParaRPr lang="ru-RU" sz="2000" dirty="0" smtClean="0"/>
          </a:p>
          <a:p>
            <a:r>
              <a:rPr lang="ru-RU" sz="2000" dirty="0" smtClean="0"/>
              <a:t>110 </a:t>
            </a:r>
            <a:r>
              <a:rPr lang="ru-RU" sz="2000" dirty="0" err="1"/>
              <a:t>кВ</a:t>
            </a:r>
            <a:r>
              <a:rPr lang="ru-RU" sz="2000" dirty="0"/>
              <a:t> ОД-110У </a:t>
            </a:r>
            <a:r>
              <a:rPr lang="ru-RU" sz="2000" dirty="0" err="1"/>
              <a:t>ажыратқыштың</a:t>
            </a:r>
            <a:r>
              <a:rPr lang="ru-RU" sz="2000" dirty="0"/>
              <a:t> </a:t>
            </a:r>
            <a:r>
              <a:rPr lang="ru-RU" sz="2000" dirty="0" err="1"/>
              <a:t>құрылымының</a:t>
            </a:r>
            <a:r>
              <a:rPr lang="ru-RU" sz="2000" dirty="0"/>
              <a:t> </a:t>
            </a:r>
            <a:r>
              <a:rPr lang="ru-RU" sz="2000" dirty="0" err="1"/>
              <a:t>негізіне</a:t>
            </a:r>
            <a:r>
              <a:rPr lang="ru-RU" sz="2000" dirty="0"/>
              <a:t> </a:t>
            </a:r>
            <a:r>
              <a:rPr lang="ru-RU" sz="2000" dirty="0" err="1"/>
              <a:t>горизонтальды</a:t>
            </a:r>
            <a:r>
              <a:rPr lang="ru-RU" sz="2000" dirty="0"/>
              <a:t> </a:t>
            </a:r>
            <a:r>
              <a:rPr lang="ru-RU" sz="2000" dirty="0" err="1"/>
              <a:t>жазықтықта</a:t>
            </a:r>
            <a:r>
              <a:rPr lang="ru-RU" sz="2000" dirty="0"/>
              <a:t> </a:t>
            </a:r>
            <a:r>
              <a:rPr lang="ru-RU" sz="2000" dirty="0" err="1"/>
              <a:t>пышақтардың</a:t>
            </a:r>
            <a:r>
              <a:rPr lang="ru-RU" sz="2000" dirty="0"/>
              <a:t> </a:t>
            </a:r>
            <a:r>
              <a:rPr lang="ru-RU" sz="2000" dirty="0" err="1"/>
              <a:t>айналуы</a:t>
            </a:r>
            <a:r>
              <a:rPr lang="ru-RU" sz="2000" dirty="0"/>
              <a:t> 1 бар </a:t>
            </a: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/>
              <a:t>колонкалы</a:t>
            </a:r>
            <a:r>
              <a:rPr lang="ru-RU" sz="2000" dirty="0"/>
              <a:t> </a:t>
            </a:r>
            <a:r>
              <a:rPr lang="ru-RU" sz="2000" dirty="0" err="1"/>
              <a:t>бөлгіш</a:t>
            </a:r>
            <a:r>
              <a:rPr lang="ru-RU" sz="2000" dirty="0"/>
              <a:t> </a:t>
            </a:r>
            <a:r>
              <a:rPr lang="ru-RU" sz="2000" dirty="0" err="1"/>
              <a:t>кіреді</a:t>
            </a:r>
            <a:r>
              <a:rPr lang="ru-RU" sz="2000" dirty="0"/>
              <a:t>. </a:t>
            </a:r>
            <a:r>
              <a:rPr lang="ru-RU" sz="2000" dirty="0" err="1"/>
              <a:t>Колонкалардың</a:t>
            </a:r>
            <a:r>
              <a:rPr lang="ru-RU" sz="2000" dirty="0"/>
              <a:t> 2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қосылуы</a:t>
            </a:r>
            <a:r>
              <a:rPr lang="ru-RU" sz="2000" dirty="0"/>
              <a:t> </a:t>
            </a:r>
            <a:r>
              <a:rPr lang="ru-RU" sz="2000" dirty="0" err="1"/>
              <a:t>электрмагниттік</a:t>
            </a:r>
            <a:r>
              <a:rPr lang="ru-RU" sz="2000" dirty="0"/>
              <a:t> </a:t>
            </a:r>
            <a:r>
              <a:rPr lang="ru-RU" sz="2000" dirty="0" err="1"/>
              <a:t>басқаруы</a:t>
            </a:r>
            <a:r>
              <a:rPr lang="ru-RU" sz="2000" dirty="0"/>
              <a:t> бар </a:t>
            </a:r>
            <a:r>
              <a:rPr lang="ru-RU" sz="2000" dirty="0" err="1"/>
              <a:t>серіппелік</a:t>
            </a:r>
            <a:r>
              <a:rPr lang="ru-RU" sz="2000" dirty="0"/>
              <a:t> </a:t>
            </a:r>
            <a:r>
              <a:rPr lang="ru-RU" sz="2000" dirty="0" err="1"/>
              <a:t>жетек</a:t>
            </a:r>
            <a:r>
              <a:rPr lang="ru-RU" sz="2000" dirty="0"/>
              <a:t> 3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іске</a:t>
            </a:r>
            <a:r>
              <a:rPr lang="ru-RU" sz="2000" dirty="0"/>
              <a:t> </a:t>
            </a:r>
            <a:r>
              <a:rPr lang="ru-RU" sz="2000" dirty="0" err="1"/>
              <a:t>асады</a:t>
            </a:r>
            <a:r>
              <a:rPr lang="ru-RU" sz="2000" dirty="0"/>
              <a:t>. </a:t>
            </a:r>
            <a:r>
              <a:rPr lang="ru-RU" sz="2000" dirty="0" err="1"/>
              <a:t>Қосулы</a:t>
            </a:r>
            <a:r>
              <a:rPr lang="ru-RU" sz="2000" dirty="0"/>
              <a:t> </a:t>
            </a:r>
            <a:r>
              <a:rPr lang="ru-RU" sz="2000" dirty="0" err="1"/>
              <a:t>күйде</a:t>
            </a:r>
            <a:r>
              <a:rPr lang="ru-RU" sz="2000" dirty="0"/>
              <a:t> </a:t>
            </a:r>
            <a:r>
              <a:rPr lang="ru-RU" sz="2000" dirty="0" err="1"/>
              <a:t>жетект</a:t>
            </a:r>
            <a:r>
              <a:rPr lang="en-US" sz="2000" dirty="0" err="1"/>
              <a:t>i</a:t>
            </a:r>
            <a:r>
              <a:rPr lang="ru-RU" sz="2000" dirty="0"/>
              <a:t>ң </a:t>
            </a:r>
            <a:r>
              <a:rPr lang="ru-RU" sz="2000" dirty="0" err="1"/>
              <a:t>серіппелері</a:t>
            </a:r>
            <a:r>
              <a:rPr lang="ru-RU" sz="2000" dirty="0"/>
              <a:t> </a:t>
            </a:r>
            <a:r>
              <a:rPr lang="ru-RU" sz="2000" dirty="0" err="1"/>
              <a:t>ашылған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Команданы</a:t>
            </a:r>
            <a:r>
              <a:rPr lang="ru-RU" sz="2000" dirty="0"/>
              <a:t> </a:t>
            </a:r>
            <a:r>
              <a:rPr lang="ru-RU" sz="2000" dirty="0" err="1"/>
              <a:t>берген</a:t>
            </a:r>
            <a:r>
              <a:rPr lang="ru-RU" sz="2000" dirty="0"/>
              <a:t> </a:t>
            </a:r>
            <a:r>
              <a:rPr lang="ru-RU" sz="2000" dirty="0" err="1"/>
              <a:t>кезде</a:t>
            </a:r>
            <a:r>
              <a:rPr lang="ru-RU" sz="2000" dirty="0"/>
              <a:t> </a:t>
            </a:r>
            <a:r>
              <a:rPr lang="ru-RU" sz="2000" dirty="0" err="1"/>
              <a:t>серіппе</a:t>
            </a:r>
            <a:r>
              <a:rPr lang="ru-RU" sz="2000" dirty="0"/>
              <a:t> </a:t>
            </a:r>
            <a:r>
              <a:rPr lang="ru-RU" sz="2000" dirty="0" err="1"/>
              <a:t>босатылады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түйіспелер</a:t>
            </a:r>
            <a:r>
              <a:rPr lang="ru-RU" sz="2000" dirty="0"/>
              <a:t> 0,4-0,5 с </a:t>
            </a:r>
            <a:r>
              <a:rPr lang="ru-RU" sz="2000" dirty="0" err="1"/>
              <a:t>ішінде</a:t>
            </a:r>
            <a:r>
              <a:rPr lang="ru-RU" sz="2000" dirty="0"/>
              <a:t> </a:t>
            </a:r>
            <a:r>
              <a:rPr lang="ru-RU" sz="2000" dirty="0" err="1"/>
              <a:t>ажырайды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2327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031" y="772732"/>
            <a:ext cx="10947041" cy="608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2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Айырғыштар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880" y="1930400"/>
            <a:ext cx="8596668" cy="4897034"/>
          </a:xfrm>
        </p:spPr>
        <p:txBody>
          <a:bodyPr>
            <a:normAutofit/>
          </a:bodyPr>
          <a:lstStyle/>
          <a:p>
            <a:r>
              <a:rPr lang="ru-RU" dirty="0" err="1"/>
              <a:t>Айырғыштар</a:t>
            </a:r>
            <a:r>
              <a:rPr lang="ru-RU" dirty="0"/>
              <a:t> </a:t>
            </a:r>
            <a:r>
              <a:rPr lang="ru-RU" dirty="0" err="1"/>
              <a:t>түйіспелерінде</a:t>
            </a:r>
            <a:r>
              <a:rPr lang="ru-RU" dirty="0"/>
              <a:t> </a:t>
            </a:r>
            <a:r>
              <a:rPr lang="ru-RU" dirty="0" err="1"/>
              <a:t>ұзын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доға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болмайтын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тізбектерді</a:t>
            </a:r>
            <a:r>
              <a:rPr lang="ru-RU" dirty="0"/>
              <a:t> </a:t>
            </a:r>
            <a:r>
              <a:rPr lang="ru-RU" dirty="0" err="1"/>
              <a:t>өшіріп</a:t>
            </a:r>
            <a:r>
              <a:rPr lang="ru-RU" dirty="0"/>
              <a:t>, </a:t>
            </a:r>
            <a:r>
              <a:rPr lang="ru-RU" dirty="0" err="1"/>
              <a:t>қосу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коммутациялық</a:t>
            </a:r>
            <a:r>
              <a:rPr lang="ru-RU" dirty="0"/>
              <a:t> аппарат. </a:t>
            </a:r>
            <a:r>
              <a:rPr lang="ru-RU" dirty="0" err="1"/>
              <a:t>Бөлгіштің</a:t>
            </a:r>
            <a:r>
              <a:rPr lang="ru-RU" dirty="0"/>
              <a:t> </a:t>
            </a:r>
            <a:r>
              <a:rPr lang="ru-RU" dirty="0" err="1"/>
              <a:t>өшіп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күйінде</a:t>
            </a:r>
            <a:r>
              <a:rPr lang="ru-RU" dirty="0"/>
              <a:t> </a:t>
            </a:r>
            <a:r>
              <a:rPr lang="ru-RU" dirty="0" err="1"/>
              <a:t>түйіспелерінде</a:t>
            </a:r>
            <a:r>
              <a:rPr lang="ru-RU" dirty="0"/>
              <a:t> </a:t>
            </a:r>
            <a:r>
              <a:rPr lang="ru-RU" dirty="0" err="1"/>
              <a:t>көрінетін</a:t>
            </a:r>
            <a:r>
              <a:rPr lang="ru-RU" dirty="0"/>
              <a:t> </a:t>
            </a:r>
            <a:r>
              <a:rPr lang="ru-RU" dirty="0" err="1"/>
              <a:t>ажырау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Айырғыштардың</a:t>
            </a:r>
            <a:r>
              <a:rPr lang="ru-RU" dirty="0"/>
              <a:t>, </a:t>
            </a:r>
            <a:r>
              <a:rPr lang="ru-RU" dirty="0" err="1"/>
              <a:t>қысқа</a:t>
            </a:r>
            <a:r>
              <a:rPr lang="ru-RU" dirty="0"/>
              <a:t> </a:t>
            </a:r>
            <a:r>
              <a:rPr lang="ru-RU" dirty="0" err="1"/>
              <a:t>тұйықтағыштар</a:t>
            </a:r>
            <a:r>
              <a:rPr lang="ru-RU" dirty="0"/>
              <a:t> мен </a:t>
            </a:r>
            <a:r>
              <a:rPr lang="ru-RU" dirty="0" err="1"/>
              <a:t>бөлгіштерд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ажыратқышқа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 – </a:t>
            </a:r>
            <a:r>
              <a:rPr lang="ru-RU" dirty="0" err="1"/>
              <a:t>доға</a:t>
            </a:r>
            <a:r>
              <a:rPr lang="ru-RU" dirty="0"/>
              <a:t> </a:t>
            </a:r>
            <a:r>
              <a:rPr lang="ru-RU" dirty="0" err="1"/>
              <a:t>сөндіретін</a:t>
            </a:r>
            <a:r>
              <a:rPr lang="ru-RU" dirty="0"/>
              <a:t> </a:t>
            </a:r>
            <a:r>
              <a:rPr lang="ru-RU" dirty="0" err="1"/>
              <a:t>құрылғыларының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Айырғыштардың</a:t>
            </a:r>
            <a:r>
              <a:rPr lang="ru-RU" dirty="0"/>
              <a:t>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тағайындалуы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тізбектің</a:t>
            </a:r>
            <a:r>
              <a:rPr lang="ru-RU" dirty="0"/>
              <a:t> </a:t>
            </a:r>
            <a:r>
              <a:rPr lang="ru-RU" dirty="0" err="1"/>
              <a:t>өшкен</a:t>
            </a:r>
            <a:r>
              <a:rPr lang="ru-RU" dirty="0"/>
              <a:t> </a:t>
            </a:r>
            <a:r>
              <a:rPr lang="ru-RU" dirty="0" err="1"/>
              <a:t>бөліктерін</a:t>
            </a:r>
            <a:r>
              <a:rPr lang="ru-RU" dirty="0"/>
              <a:t> </a:t>
            </a:r>
            <a:r>
              <a:rPr lang="ru-RU" dirty="0" err="1"/>
              <a:t>құрылғының</a:t>
            </a:r>
            <a:r>
              <a:rPr lang="ru-RU" dirty="0"/>
              <a:t> </a:t>
            </a:r>
            <a:r>
              <a:rPr lang="ru-RU" dirty="0" err="1"/>
              <a:t>қауіпсіз</a:t>
            </a:r>
            <a:r>
              <a:rPr lang="ru-RU" dirty="0"/>
              <a:t> ремонты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оқшаулауы</a:t>
            </a:r>
            <a:r>
              <a:rPr lang="ru-RU" dirty="0"/>
              <a:t>. </a:t>
            </a:r>
            <a:r>
              <a:rPr lang="ru-RU" dirty="0" err="1"/>
              <a:t>Айырғыштар</a:t>
            </a:r>
            <a:r>
              <a:rPr lang="ru-RU" dirty="0"/>
              <a:t> ток пен </a:t>
            </a:r>
            <a:r>
              <a:rPr lang="ru-RU" dirty="0" err="1"/>
              <a:t>кернеудің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шкаласына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орнату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жасалады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рамада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полюсті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жасалынса</a:t>
            </a:r>
            <a:r>
              <a:rPr lang="ru-RU" dirty="0"/>
              <a:t> (</a:t>
            </a:r>
            <a:r>
              <a:rPr lang="ru-RU" dirty="0" err="1"/>
              <a:t>әдетте</a:t>
            </a:r>
            <a:r>
              <a:rPr lang="ru-RU" dirty="0"/>
              <a:t> 35 </a:t>
            </a:r>
            <a:r>
              <a:rPr lang="ru-RU" dirty="0" err="1"/>
              <a:t>кВ</a:t>
            </a:r>
            <a:r>
              <a:rPr lang="ru-RU" dirty="0"/>
              <a:t> </a:t>
            </a:r>
            <a:r>
              <a:rPr lang="ru-RU" dirty="0" err="1"/>
              <a:t>дейінгі</a:t>
            </a:r>
            <a:r>
              <a:rPr lang="ru-RU" dirty="0"/>
              <a:t> </a:t>
            </a:r>
            <a:r>
              <a:rPr lang="ru-RU" dirty="0" err="1"/>
              <a:t>кернеуде</a:t>
            </a:r>
            <a:r>
              <a:rPr lang="ru-RU" dirty="0"/>
              <a:t>), </a:t>
            </a:r>
            <a:r>
              <a:rPr lang="ru-RU" dirty="0" err="1"/>
              <a:t>үлкенірек</a:t>
            </a:r>
            <a:r>
              <a:rPr lang="ru-RU" dirty="0"/>
              <a:t> </a:t>
            </a:r>
            <a:r>
              <a:rPr lang="ru-RU" dirty="0" err="1"/>
              <a:t>кернеулерде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полюсті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жасалынады</a:t>
            </a:r>
            <a:r>
              <a:rPr lang="ru-RU" dirty="0"/>
              <a:t>. 35 </a:t>
            </a:r>
            <a:r>
              <a:rPr lang="ru-RU" dirty="0" err="1"/>
              <a:t>кВ-тан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кернеуде</a:t>
            </a:r>
            <a:r>
              <a:rPr lang="ru-RU" dirty="0"/>
              <a:t> фаза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кажетті</a:t>
            </a:r>
            <a:r>
              <a:rPr lang="ru-RU" dirty="0"/>
              <a:t> </a:t>
            </a:r>
            <a:r>
              <a:rPr lang="ru-RU" dirty="0" err="1"/>
              <a:t>қашықтық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рама </a:t>
            </a:r>
            <a:r>
              <a:rPr lang="ru-RU" dirty="0" err="1"/>
              <a:t>ауыр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7961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8491"/>
            <a:ext cx="8596668" cy="5242872"/>
          </a:xfrm>
        </p:spPr>
        <p:txBody>
          <a:bodyPr>
            <a:noAutofit/>
          </a:bodyPr>
          <a:lstStyle/>
          <a:p>
            <a:r>
              <a:rPr lang="ru-RU" sz="2000" dirty="0" err="1"/>
              <a:t>Айырғыштың</a:t>
            </a:r>
            <a:r>
              <a:rPr lang="ru-RU" sz="2000" dirty="0"/>
              <a:t> </a:t>
            </a:r>
            <a:r>
              <a:rPr lang="ru-RU" sz="2000" dirty="0" err="1"/>
              <a:t>түйіспелері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элементі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номиналды</a:t>
            </a:r>
            <a:r>
              <a:rPr lang="ru-RU" sz="2000" dirty="0"/>
              <a:t> режим </a:t>
            </a:r>
            <a:r>
              <a:rPr lang="ru-RU" sz="2000" dirty="0" err="1"/>
              <a:t>кезінде</a:t>
            </a:r>
            <a:r>
              <a:rPr lang="ru-RU" sz="2000" dirty="0"/>
              <a:t>, </a:t>
            </a:r>
            <a:r>
              <a:rPr lang="ru-RU" sz="2000" dirty="0" err="1"/>
              <a:t>қысқа</a:t>
            </a:r>
            <a:r>
              <a:rPr lang="ru-RU" sz="2000" dirty="0"/>
              <a:t> </a:t>
            </a:r>
            <a:r>
              <a:rPr lang="ru-RU" sz="2000" dirty="0" err="1"/>
              <a:t>тұйықталудың</a:t>
            </a:r>
            <a:r>
              <a:rPr lang="ru-RU" sz="2000" dirty="0"/>
              <a:t> </a:t>
            </a:r>
            <a:r>
              <a:rPr lang="ru-RU" sz="2000" dirty="0" err="1"/>
              <a:t>өтпелі</a:t>
            </a:r>
            <a:r>
              <a:rPr lang="ru-RU" sz="2000" dirty="0"/>
              <a:t> </a:t>
            </a:r>
            <a:r>
              <a:rPr lang="ru-RU" sz="2000" dirty="0" err="1"/>
              <a:t>тогы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сенімді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</a:t>
            </a:r>
            <a:r>
              <a:rPr lang="ru-RU" sz="2000" dirty="0"/>
              <a:t> </a:t>
            </a:r>
            <a:r>
              <a:rPr lang="ru-RU" sz="2000" dirty="0" err="1"/>
              <a:t>керек</a:t>
            </a:r>
            <a:r>
              <a:rPr lang="ru-RU" sz="2000" dirty="0"/>
              <a:t>. </a:t>
            </a:r>
            <a:r>
              <a:rPr lang="ru-RU" sz="2000" dirty="0" err="1"/>
              <a:t>Айырғыштарда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түйіспелік</a:t>
            </a:r>
            <a:r>
              <a:rPr lang="ru-RU" sz="2000" dirty="0"/>
              <a:t> </a:t>
            </a:r>
            <a:r>
              <a:rPr lang="ru-RU" sz="2000" dirty="0" err="1"/>
              <a:t>басылулар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Айырғыштарда</a:t>
            </a:r>
            <a:r>
              <a:rPr lang="ru-RU" sz="2000" dirty="0"/>
              <a:t> </a:t>
            </a:r>
            <a:r>
              <a:rPr lang="ru-RU" sz="2000" dirty="0" err="1"/>
              <a:t>жетек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: </a:t>
            </a:r>
            <a:r>
              <a:rPr lang="ru-RU" sz="2000" dirty="0" err="1"/>
              <a:t>қолмен</a:t>
            </a:r>
            <a:r>
              <a:rPr lang="ru-RU" sz="2000" dirty="0"/>
              <a:t> – </a:t>
            </a:r>
            <a:r>
              <a:rPr lang="ru-RU" sz="2000" dirty="0" err="1"/>
              <a:t>оперативтік</a:t>
            </a:r>
            <a:r>
              <a:rPr lang="ru-RU" sz="2000" dirty="0"/>
              <a:t> </a:t>
            </a:r>
            <a:r>
              <a:rPr lang="ru-RU" sz="2000" dirty="0" err="1"/>
              <a:t>штангалы</a:t>
            </a:r>
            <a:r>
              <a:rPr lang="ru-RU" sz="2000" dirty="0"/>
              <a:t>, и</a:t>
            </a:r>
            <a:r>
              <a:rPr lang="en-US" sz="2000" dirty="0" err="1"/>
              <a:t>i</a:t>
            </a:r>
            <a:r>
              <a:rPr lang="ru-RU" sz="2000" dirty="0" err="1"/>
              <a:t>нт</a:t>
            </a:r>
            <a:r>
              <a:rPr lang="en-US" sz="2000" dirty="0" err="1"/>
              <a:t>i</a:t>
            </a:r>
            <a:r>
              <a:rPr lang="ru-RU" sz="2000" dirty="0" err="1"/>
              <a:t>рект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штурвалдық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қозғалтқыштық-электрлік</a:t>
            </a:r>
            <a:r>
              <a:rPr lang="ru-RU" sz="2000" dirty="0"/>
              <a:t>, </a:t>
            </a:r>
            <a:r>
              <a:rPr lang="ru-RU" sz="2000" dirty="0" err="1"/>
              <a:t>пневматикалық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Токтағы</a:t>
            </a:r>
            <a:r>
              <a:rPr lang="ru-RU" sz="2000" dirty="0" smtClean="0"/>
              <a:t> </a:t>
            </a:r>
            <a:r>
              <a:rPr lang="ru-RU" sz="2000" dirty="0" err="1"/>
              <a:t>ажырау</a:t>
            </a:r>
            <a:r>
              <a:rPr lang="ru-RU" sz="2000" dirty="0"/>
              <a:t>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авариялар</a:t>
            </a:r>
            <a:r>
              <a:rPr lang="ru-RU" sz="2000" dirty="0"/>
              <a:t> мен </a:t>
            </a:r>
            <a:r>
              <a:rPr lang="ru-RU" sz="2000" dirty="0" err="1"/>
              <a:t>кездейсоқ</a:t>
            </a:r>
            <a:r>
              <a:rPr lang="ru-RU" sz="2000" dirty="0"/>
              <a:t> </a:t>
            </a:r>
            <a:r>
              <a:rPr lang="ru-RU" sz="2000" dirty="0" err="1"/>
              <a:t>жағдайға</a:t>
            </a:r>
            <a:r>
              <a:rPr lang="ru-RU" sz="2000" dirty="0"/>
              <a:t> </a:t>
            </a:r>
            <a:r>
              <a:rPr lang="ru-RU" sz="2000" dirty="0" err="1"/>
              <a:t>әкеліп</a:t>
            </a:r>
            <a:r>
              <a:rPr lang="ru-RU" sz="2000" dirty="0"/>
              <a:t> </a:t>
            </a:r>
            <a:r>
              <a:rPr lang="ru-RU" sz="2000" dirty="0" err="1"/>
              <a:t>соғатын</a:t>
            </a:r>
            <a:r>
              <a:rPr lang="ru-RU" sz="2000" dirty="0"/>
              <a:t> </a:t>
            </a:r>
            <a:r>
              <a:rPr lang="ru-RU" sz="2000" dirty="0" err="1"/>
              <a:t>қате</a:t>
            </a:r>
            <a:r>
              <a:rPr lang="ru-RU" sz="2000" dirty="0"/>
              <a:t> </a:t>
            </a:r>
            <a:r>
              <a:rPr lang="ru-RU" sz="2000" dirty="0" err="1"/>
              <a:t>қимылдарға</a:t>
            </a:r>
            <a:r>
              <a:rPr lang="ru-RU" sz="2000" dirty="0"/>
              <a:t> </a:t>
            </a:r>
            <a:r>
              <a:rPr lang="ru-RU" sz="2000" dirty="0" err="1"/>
              <a:t>ұшырамас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айырғыштар</a:t>
            </a:r>
            <a:r>
              <a:rPr lang="ru-RU" sz="2000" dirty="0"/>
              <a:t> </a:t>
            </a:r>
            <a:r>
              <a:rPr lang="ru-RU" sz="2000" dirty="0" err="1"/>
              <a:t>ажыратқыш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блокқа</a:t>
            </a:r>
            <a:r>
              <a:rPr lang="ru-RU" sz="2000" dirty="0"/>
              <a:t> </a:t>
            </a:r>
            <a:r>
              <a:rPr lang="ru-RU" sz="2000" dirty="0" err="1"/>
              <a:t>түседі</a:t>
            </a:r>
            <a:r>
              <a:rPr lang="ru-RU" sz="2000" dirty="0"/>
              <a:t>. </a:t>
            </a:r>
            <a:r>
              <a:rPr lang="ru-RU" sz="2000" dirty="0" err="1"/>
              <a:t>Айырғыштардағы</a:t>
            </a:r>
            <a:r>
              <a:rPr lang="ru-RU" sz="2000" dirty="0"/>
              <a:t> блокировка тек </a:t>
            </a:r>
            <a:r>
              <a:rPr lang="ru-RU" sz="2000" dirty="0" err="1"/>
              <a:t>ажыратқыш</a:t>
            </a:r>
            <a:r>
              <a:rPr lang="ru-RU" sz="2000" dirty="0"/>
              <a:t> </a:t>
            </a:r>
            <a:r>
              <a:rPr lang="ru-RU" sz="2000" dirty="0" err="1"/>
              <a:t>өшіп</a:t>
            </a:r>
            <a:r>
              <a:rPr lang="ru-RU" sz="2000" dirty="0"/>
              <a:t> </a:t>
            </a:r>
            <a:r>
              <a:rPr lang="ru-RU" sz="2000" dirty="0" err="1"/>
              <a:t>тұрғанда</a:t>
            </a:r>
            <a:r>
              <a:rPr lang="ru-RU" sz="2000" dirty="0"/>
              <a:t> </a:t>
            </a:r>
            <a:r>
              <a:rPr lang="ru-RU" sz="2000" dirty="0" err="1"/>
              <a:t>ғана</a:t>
            </a:r>
            <a:r>
              <a:rPr lang="ru-RU" sz="2000" dirty="0"/>
              <a:t> операция </a:t>
            </a:r>
            <a:r>
              <a:rPr lang="ru-RU" sz="2000" dirty="0" err="1"/>
              <a:t>жасатады</a:t>
            </a:r>
            <a:r>
              <a:rPr lang="ru-RU" sz="2000" dirty="0"/>
              <a:t>. </a:t>
            </a:r>
            <a:r>
              <a:rPr lang="ru-RU" sz="2000" dirty="0" err="1"/>
              <a:t>Атқарылуына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блокировка </a:t>
            </a:r>
            <a:r>
              <a:rPr lang="ru-RU" sz="2000" dirty="0" err="1"/>
              <a:t>механикалық</a:t>
            </a:r>
            <a:r>
              <a:rPr lang="ru-RU" sz="2000" dirty="0"/>
              <a:t>, </a:t>
            </a:r>
            <a:r>
              <a:rPr lang="ru-RU" sz="2000" dirty="0" err="1"/>
              <a:t>механикалық-құлыптық</a:t>
            </a:r>
            <a:r>
              <a:rPr lang="ru-RU" sz="2000" dirty="0"/>
              <a:t>, </a:t>
            </a:r>
            <a:r>
              <a:rPr lang="ru-RU" sz="2000" dirty="0" err="1"/>
              <a:t>электрмагнитті-құлыптық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183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95459"/>
            <a:ext cx="8596668" cy="53459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000" dirty="0" err="1" smtClean="0"/>
              <a:t>Айырғыштардың</a:t>
            </a:r>
            <a:r>
              <a:rPr lang="ru-RU" sz="2000" dirty="0" smtClean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түрлері</a:t>
            </a:r>
            <a:r>
              <a:rPr lang="ru-RU" sz="2000" dirty="0"/>
              <a:t> </a:t>
            </a:r>
            <a:r>
              <a:rPr lang="ru-RU" sz="2000" dirty="0" err="1"/>
              <a:t>арасындағы</a:t>
            </a:r>
            <a:r>
              <a:rPr lang="ru-RU" sz="2000" dirty="0"/>
              <a:t> </a:t>
            </a:r>
            <a:r>
              <a:rPr lang="ru-RU" sz="2000" dirty="0" err="1"/>
              <a:t>құрылымдық</a:t>
            </a:r>
            <a:r>
              <a:rPr lang="ru-RU" sz="2000" dirty="0"/>
              <a:t> </a:t>
            </a:r>
            <a:r>
              <a:rPr lang="ru-RU" sz="2000" dirty="0" err="1"/>
              <a:t>айырмашылығы</a:t>
            </a:r>
            <a:r>
              <a:rPr lang="ru-RU" sz="2000" dirty="0"/>
              <a:t> </a:t>
            </a:r>
            <a:r>
              <a:rPr lang="ru-RU" sz="2000" dirty="0" err="1"/>
              <a:t>жылжымалы</a:t>
            </a:r>
            <a:r>
              <a:rPr lang="ru-RU" sz="2000" dirty="0"/>
              <a:t> </a:t>
            </a:r>
            <a:r>
              <a:rPr lang="ru-RU" sz="2000" dirty="0" err="1"/>
              <a:t>түйіспенің</a:t>
            </a:r>
            <a:r>
              <a:rPr lang="ru-RU" sz="2000" dirty="0"/>
              <a:t> </a:t>
            </a:r>
            <a:r>
              <a:rPr lang="ru-RU" sz="2000" dirty="0" err="1"/>
              <a:t>қозғалыс</a:t>
            </a:r>
            <a:r>
              <a:rPr lang="ru-RU" sz="2000" dirty="0"/>
              <a:t> </a:t>
            </a:r>
            <a:r>
              <a:rPr lang="ru-RU" sz="2000" dirty="0" err="1"/>
              <a:t>сипатына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қасиет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айырғыштар</a:t>
            </a:r>
            <a:r>
              <a:rPr lang="ru-RU" sz="2000" dirty="0"/>
              <a:t>: 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err="1" smtClean="0"/>
              <a:t>пышығының</a:t>
            </a:r>
            <a:r>
              <a:rPr lang="ru-RU" sz="2000" dirty="0" smtClean="0"/>
              <a:t> </a:t>
            </a:r>
            <a:r>
              <a:rPr lang="ru-RU" sz="2000" dirty="0" err="1"/>
              <a:t>жазықта</a:t>
            </a:r>
            <a:r>
              <a:rPr lang="ru-RU" sz="2000" dirty="0"/>
              <a:t> </a:t>
            </a:r>
            <a:r>
              <a:rPr lang="ru-RU" sz="2000" dirty="0" err="1"/>
              <a:t>айналуымен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көлденең-айнымалы</a:t>
            </a:r>
            <a:r>
              <a:rPr lang="ru-RU" sz="2000" dirty="0"/>
              <a:t> (</a:t>
            </a:r>
            <a:r>
              <a:rPr lang="ru-RU" sz="2000" dirty="0" err="1"/>
              <a:t>шаппа</a:t>
            </a:r>
            <a:r>
              <a:rPr lang="ru-RU" sz="2000" dirty="0"/>
              <a:t>)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тік-айнымалы</a:t>
            </a:r>
            <a:r>
              <a:rPr lang="ru-RU" sz="2000" dirty="0"/>
              <a:t>, </a:t>
            </a:r>
            <a:r>
              <a:rPr lang="ru-RU" sz="2000" dirty="0" err="1"/>
              <a:t>берілген</a:t>
            </a:r>
            <a:r>
              <a:rPr lang="ru-RU" sz="2000" dirty="0"/>
              <a:t> </a:t>
            </a:r>
            <a:r>
              <a:rPr lang="ru-RU" sz="2000" dirty="0" err="1"/>
              <a:t>полюсті</a:t>
            </a:r>
            <a:r>
              <a:rPr lang="ru-RU" sz="2000" dirty="0"/>
              <a:t> </a:t>
            </a:r>
            <a:r>
              <a:rPr lang="ru-RU" sz="2000" dirty="0" err="1"/>
              <a:t>қолдайтын</a:t>
            </a:r>
            <a:r>
              <a:rPr lang="ru-RU" sz="2000" dirty="0"/>
              <a:t> </a:t>
            </a:r>
            <a:r>
              <a:rPr lang="ru-RU" sz="2000" dirty="0" err="1"/>
              <a:t>осьтермен</a:t>
            </a:r>
            <a:r>
              <a:rPr lang="ru-RU" sz="2000" dirty="0"/>
              <a:t> </a:t>
            </a:r>
            <a:r>
              <a:rPr lang="ru-RU" sz="2000" dirty="0" err="1"/>
              <a:t>параллелді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перпендикулярлы</a:t>
            </a:r>
            <a:r>
              <a:rPr lang="ru-RU" sz="2000" dirty="0"/>
              <a:t>; 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- </a:t>
            </a:r>
            <a:r>
              <a:rPr lang="ru-RU" sz="2000" dirty="0" err="1"/>
              <a:t>тұйықталған</a:t>
            </a:r>
            <a:r>
              <a:rPr lang="ru-RU" sz="2000" dirty="0"/>
              <a:t> </a:t>
            </a:r>
            <a:r>
              <a:rPr lang="ru-RU" sz="2000" dirty="0" err="1"/>
              <a:t>аралықтағы</a:t>
            </a:r>
            <a:r>
              <a:rPr lang="ru-RU" sz="2000" dirty="0"/>
              <a:t> </a:t>
            </a:r>
            <a:r>
              <a:rPr lang="ru-RU" sz="2000" dirty="0" err="1"/>
              <a:t>түзу</a:t>
            </a:r>
            <a:r>
              <a:rPr lang="ru-RU" sz="2000" dirty="0"/>
              <a:t> </a:t>
            </a:r>
            <a:r>
              <a:rPr lang="ru-RU" sz="2000" dirty="0" err="1"/>
              <a:t>сызықты</a:t>
            </a:r>
            <a:r>
              <a:rPr lang="ru-RU" sz="2000" dirty="0"/>
              <a:t> </a:t>
            </a:r>
            <a:r>
              <a:rPr lang="ru-RU" sz="2000" dirty="0" err="1"/>
              <a:t>қозғалыспен</a:t>
            </a:r>
            <a:r>
              <a:rPr lang="ru-RU" sz="2000" dirty="0"/>
              <a:t> тек </a:t>
            </a:r>
            <a:r>
              <a:rPr lang="ru-RU" sz="2000" dirty="0" err="1"/>
              <a:t>қана</a:t>
            </a:r>
            <a:r>
              <a:rPr lang="ru-RU" sz="2000" dirty="0"/>
              <a:t> </a:t>
            </a:r>
            <a:r>
              <a:rPr lang="ru-RU" sz="2000" dirty="0" err="1"/>
              <a:t>пышақ</a:t>
            </a:r>
            <a:r>
              <a:rPr lang="ru-RU" sz="2000" dirty="0"/>
              <a:t> не </a:t>
            </a:r>
            <a:r>
              <a:rPr lang="ru-RU" sz="2000" dirty="0" err="1"/>
              <a:t>оқшаулағышпен</a:t>
            </a:r>
            <a:r>
              <a:rPr lang="ru-RU" sz="2000" dirty="0"/>
              <a:t> </a:t>
            </a:r>
            <a:r>
              <a:rPr lang="ru-RU" sz="2000" dirty="0" err="1"/>
              <a:t>бірлескен</a:t>
            </a:r>
            <a:r>
              <a:rPr lang="ru-RU" sz="2000" dirty="0"/>
              <a:t> </a:t>
            </a:r>
            <a:r>
              <a:rPr lang="ru-RU" sz="2000" dirty="0" err="1"/>
              <a:t>пышақпен</a:t>
            </a:r>
            <a:r>
              <a:rPr lang="ru-RU" sz="2000" dirty="0"/>
              <a:t> (</a:t>
            </a:r>
            <a:r>
              <a:rPr lang="ru-RU" sz="2000" dirty="0" err="1"/>
              <a:t>бұрылыс</a:t>
            </a:r>
            <a:r>
              <a:rPr lang="ru-RU" sz="2000" dirty="0"/>
              <a:t> пен </a:t>
            </a:r>
            <a:r>
              <a:rPr lang="ru-RU" sz="2000" dirty="0" err="1"/>
              <a:t>бүктелетін</a:t>
            </a:r>
            <a:r>
              <a:rPr lang="ru-RU" sz="2000" dirty="0"/>
              <a:t>); 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- </a:t>
            </a:r>
            <a:r>
              <a:rPr lang="ru-RU" sz="2000" dirty="0" err="1"/>
              <a:t>бүктелетін</a:t>
            </a:r>
            <a:r>
              <a:rPr lang="ru-RU" sz="2000" dirty="0"/>
              <a:t> </a:t>
            </a:r>
            <a:r>
              <a:rPr lang="ru-RU" sz="2000" dirty="0" err="1"/>
              <a:t>пышақпен</a:t>
            </a:r>
            <a:r>
              <a:rPr lang="ru-RU" sz="2000" dirty="0"/>
              <a:t>, </a:t>
            </a:r>
            <a:r>
              <a:rPr lang="ru-RU" sz="2000" dirty="0" err="1"/>
              <a:t>күрделі</a:t>
            </a:r>
            <a:r>
              <a:rPr lang="ru-RU" sz="2000" dirty="0"/>
              <a:t> </a:t>
            </a:r>
            <a:r>
              <a:rPr lang="ru-RU" sz="2000" dirty="0" err="1"/>
              <a:t>қозғалыспен</a:t>
            </a:r>
            <a:r>
              <a:rPr lang="ru-RU" sz="2000" dirty="0"/>
              <a:t> (</a:t>
            </a:r>
            <a:r>
              <a:rPr lang="ru-RU" sz="2000" dirty="0" err="1"/>
              <a:t>бұрылыс</a:t>
            </a:r>
            <a:r>
              <a:rPr lang="ru-RU" sz="2000" dirty="0"/>
              <a:t> пен </a:t>
            </a:r>
            <a:r>
              <a:rPr lang="ru-RU" sz="2000" dirty="0" err="1"/>
              <a:t>бүктелетін</a:t>
            </a:r>
            <a:r>
              <a:rPr lang="ru-RU" sz="2000" dirty="0"/>
              <a:t>)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басқалар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565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3945"/>
            <a:ext cx="8596668" cy="539741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dirty="0" err="1" smtClean="0"/>
              <a:t>Айырғыштарға</a:t>
            </a:r>
            <a:r>
              <a:rPr lang="ru-RU" sz="2400" dirty="0" smtClean="0"/>
              <a:t> </a:t>
            </a:r>
            <a:r>
              <a:rPr lang="ru-RU" sz="2400" dirty="0" err="1"/>
              <a:t>қойылатын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талаптар</a:t>
            </a:r>
            <a:r>
              <a:rPr lang="ru-RU" sz="2400" dirty="0"/>
              <a:t>: </a:t>
            </a:r>
            <a:endParaRPr lang="ru-RU" sz="2400" dirty="0" smtClean="0"/>
          </a:p>
          <a:p>
            <a:pPr>
              <a:buAutoNum type="arabicParenR"/>
            </a:pPr>
            <a:r>
              <a:rPr lang="ru-RU" sz="2400" dirty="0" err="1" smtClean="0"/>
              <a:t>Түйіспелік</a:t>
            </a:r>
            <a:r>
              <a:rPr lang="ru-RU" sz="2400" dirty="0" smtClean="0"/>
              <a:t> </a:t>
            </a:r>
            <a:r>
              <a:rPr lang="ru-RU" sz="2400" dirty="0" err="1"/>
              <a:t>жүйе</a:t>
            </a:r>
            <a:r>
              <a:rPr lang="ru-RU" sz="2400" dirty="0"/>
              <a:t> </a:t>
            </a:r>
            <a:r>
              <a:rPr lang="ru-RU" sz="2400" dirty="0" err="1"/>
              <a:t>номиналды</a:t>
            </a:r>
            <a:r>
              <a:rPr lang="ru-RU" sz="2400" dirty="0"/>
              <a:t> </a:t>
            </a:r>
            <a:r>
              <a:rPr lang="ru-RU" sz="2400" dirty="0" err="1"/>
              <a:t>токты</a:t>
            </a:r>
            <a:r>
              <a:rPr lang="ru-RU" sz="2400" dirty="0"/>
              <a:t> </a:t>
            </a:r>
            <a:r>
              <a:rPr lang="ru-RU" sz="2400" dirty="0" err="1"/>
              <a:t>ұзақ</a:t>
            </a:r>
            <a:r>
              <a:rPr lang="ru-RU" sz="2400" dirty="0"/>
              <a:t> </a:t>
            </a:r>
            <a:r>
              <a:rPr lang="ru-RU" sz="2400" dirty="0" err="1"/>
              <a:t>уақыт</a:t>
            </a:r>
            <a:r>
              <a:rPr lang="ru-RU" sz="2400" dirty="0"/>
              <a:t> </a:t>
            </a:r>
            <a:r>
              <a:rPr lang="ru-RU" sz="2400" dirty="0" err="1"/>
              <a:t>бойы</a:t>
            </a:r>
            <a:r>
              <a:rPr lang="ru-RU" sz="2400" dirty="0"/>
              <a:t> </a:t>
            </a:r>
            <a:r>
              <a:rPr lang="ru-RU" sz="2400" dirty="0" err="1"/>
              <a:t>жіберу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қажетті</a:t>
            </a:r>
            <a:r>
              <a:rPr lang="ru-RU" sz="2400" dirty="0"/>
              <a:t> </a:t>
            </a:r>
            <a:r>
              <a:rPr lang="ru-RU" sz="2400" dirty="0" err="1"/>
              <a:t>динамикалық</a:t>
            </a:r>
            <a:r>
              <a:rPr lang="ru-RU" sz="2400" dirty="0"/>
              <a:t>, </a:t>
            </a:r>
            <a:r>
              <a:rPr lang="ru-RU" sz="2400" dirty="0" err="1"/>
              <a:t>жылулық</a:t>
            </a:r>
            <a:r>
              <a:rPr lang="ru-RU" sz="2400" dirty="0"/>
              <a:t> </a:t>
            </a:r>
            <a:r>
              <a:rPr lang="ru-RU" sz="2400" dirty="0" err="1"/>
              <a:t>беріктігі</a:t>
            </a:r>
            <a:r>
              <a:rPr lang="ru-RU" sz="2400" dirty="0"/>
              <a:t> болу </a:t>
            </a:r>
            <a:r>
              <a:rPr lang="ru-RU" sz="2400" dirty="0" err="1"/>
              <a:t>керек</a:t>
            </a:r>
            <a:r>
              <a:rPr lang="ru-RU" sz="2400" dirty="0"/>
              <a:t>. </a:t>
            </a:r>
            <a:endParaRPr lang="ru-RU" sz="2400" dirty="0" smtClean="0"/>
          </a:p>
          <a:p>
            <a:pPr>
              <a:buAutoNum type="arabicParenR"/>
            </a:pPr>
            <a:r>
              <a:rPr lang="ru-RU" sz="2400" dirty="0" smtClean="0"/>
              <a:t>2</a:t>
            </a:r>
            <a:r>
              <a:rPr lang="ru-RU" sz="2400" dirty="0"/>
              <a:t>) </a:t>
            </a:r>
            <a:r>
              <a:rPr lang="ru-RU" sz="2400" dirty="0" err="1"/>
              <a:t>Айырғыш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жетег</a:t>
            </a:r>
            <a:r>
              <a:rPr lang="en-US" sz="2400" dirty="0" err="1"/>
              <a:t>i</a:t>
            </a:r>
            <a:r>
              <a:rPr lang="ru-RU" sz="2400" dirty="0" err="1"/>
              <a:t>нің</a:t>
            </a:r>
            <a:r>
              <a:rPr lang="ru-RU" sz="2400" dirty="0"/>
              <a:t> </a:t>
            </a:r>
            <a:r>
              <a:rPr lang="ru-RU" sz="2400" dirty="0" err="1"/>
              <a:t>механизмі</a:t>
            </a:r>
            <a:r>
              <a:rPr lang="ru-RU" sz="2400" dirty="0"/>
              <a:t> </a:t>
            </a:r>
            <a:r>
              <a:rPr lang="ru-RU" sz="2400" dirty="0" err="1"/>
              <a:t>қысқа</a:t>
            </a:r>
            <a:r>
              <a:rPr lang="ru-RU" sz="2400" dirty="0"/>
              <a:t> </a:t>
            </a:r>
            <a:r>
              <a:rPr lang="ru-RU" sz="2400" dirty="0" err="1"/>
              <a:t>тұйықталу</a:t>
            </a:r>
            <a:r>
              <a:rPr lang="ru-RU" sz="2400" dirty="0"/>
              <a:t> </a:t>
            </a:r>
            <a:r>
              <a:rPr lang="ru-RU" sz="2400" dirty="0" err="1"/>
              <a:t>тогы</a:t>
            </a:r>
            <a:r>
              <a:rPr lang="ru-RU" sz="2400" dirty="0"/>
              <a:t> </a:t>
            </a:r>
            <a:r>
              <a:rPr lang="ru-RU" sz="2400" dirty="0" err="1"/>
              <a:t>өткен</a:t>
            </a:r>
            <a:r>
              <a:rPr lang="ru-RU" sz="2400" dirty="0"/>
              <a:t> </a:t>
            </a:r>
            <a:r>
              <a:rPr lang="ru-RU" sz="2400" dirty="0" err="1"/>
              <a:t>кезде</a:t>
            </a:r>
            <a:r>
              <a:rPr lang="ru-RU" sz="2400" dirty="0"/>
              <a:t> </a:t>
            </a:r>
            <a:r>
              <a:rPr lang="ru-RU" sz="2400" dirty="0" err="1"/>
              <a:t>қосылу</a:t>
            </a:r>
            <a:r>
              <a:rPr lang="ru-RU" sz="2400" dirty="0"/>
              <a:t> </a:t>
            </a:r>
            <a:r>
              <a:rPr lang="ru-RU" sz="2400" dirty="0" err="1"/>
              <a:t>күйді</a:t>
            </a:r>
            <a:r>
              <a:rPr lang="ru-RU" sz="2400" dirty="0"/>
              <a:t> </a:t>
            </a:r>
            <a:r>
              <a:rPr lang="ru-RU" sz="2400" dirty="0" err="1"/>
              <a:t>сенімді</a:t>
            </a:r>
            <a:r>
              <a:rPr lang="ru-RU" sz="2400" dirty="0"/>
              <a:t> </a:t>
            </a:r>
            <a:r>
              <a:rPr lang="ru-RU" sz="2400" dirty="0" err="1"/>
              <a:t>ұстап</a:t>
            </a:r>
            <a:r>
              <a:rPr lang="ru-RU" sz="2400" dirty="0"/>
              <a:t> </a:t>
            </a:r>
            <a:r>
              <a:rPr lang="ru-RU" sz="2400" dirty="0" err="1"/>
              <a:t>тұруы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. </a:t>
            </a:r>
            <a:r>
              <a:rPr lang="ru-RU" sz="2400" dirty="0" err="1"/>
              <a:t>Өшірулі</a:t>
            </a:r>
            <a:r>
              <a:rPr lang="ru-RU" sz="2400" dirty="0"/>
              <a:t> </a:t>
            </a:r>
            <a:r>
              <a:rPr lang="ru-RU" sz="2400" dirty="0" err="1"/>
              <a:t>күйде</a:t>
            </a:r>
            <a:r>
              <a:rPr lang="ru-RU" sz="2400" dirty="0"/>
              <a:t> </a:t>
            </a:r>
            <a:r>
              <a:rPr lang="ru-RU" sz="2400" dirty="0" err="1"/>
              <a:t>жылжыйтын</a:t>
            </a:r>
            <a:r>
              <a:rPr lang="ru-RU" sz="2400" dirty="0"/>
              <a:t> </a:t>
            </a:r>
            <a:r>
              <a:rPr lang="ru-RU" sz="2400" dirty="0" err="1"/>
              <a:t>түйіспе</a:t>
            </a:r>
            <a:r>
              <a:rPr lang="ru-RU" sz="2400" dirty="0"/>
              <a:t> </a:t>
            </a:r>
            <a:r>
              <a:rPr lang="ru-RU" sz="2400" dirty="0" err="1"/>
              <a:t>сенімді</a:t>
            </a:r>
            <a:r>
              <a:rPr lang="ru-RU" sz="2400" dirty="0"/>
              <a:t> </a:t>
            </a:r>
            <a:r>
              <a:rPr lang="ru-RU" sz="2400" dirty="0" err="1"/>
              <a:t>белгіленуі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. </a:t>
            </a:r>
            <a:endParaRPr lang="ru-RU" sz="2400" dirty="0" smtClean="0"/>
          </a:p>
          <a:p>
            <a:pPr>
              <a:buAutoNum type="arabicParenR"/>
            </a:pPr>
            <a:r>
              <a:rPr lang="ru-RU" sz="2400" dirty="0" smtClean="0"/>
              <a:t>3</a:t>
            </a:r>
            <a:r>
              <a:rPr lang="ru-RU" sz="2400" dirty="0"/>
              <a:t>) </a:t>
            </a:r>
            <a:r>
              <a:rPr lang="ru-RU" sz="2400" dirty="0" err="1"/>
              <a:t>Ажыратылған</a:t>
            </a:r>
            <a:r>
              <a:rPr lang="ru-RU" sz="2400" dirty="0"/>
              <a:t> </a:t>
            </a:r>
            <a:r>
              <a:rPr lang="ru-RU" sz="2400" dirty="0" err="1"/>
              <a:t>түйіспелер</a:t>
            </a:r>
            <a:r>
              <a:rPr lang="ru-RU" sz="2400" dirty="0"/>
              <a:t> </a:t>
            </a:r>
            <a:r>
              <a:rPr lang="ru-RU" sz="2400" dirty="0" err="1"/>
              <a:t>аралығы</a:t>
            </a:r>
            <a:r>
              <a:rPr lang="ru-RU" sz="2400" dirty="0"/>
              <a:t>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электрлік</a:t>
            </a:r>
            <a:r>
              <a:rPr lang="ru-RU" sz="2400" dirty="0"/>
              <a:t> </a:t>
            </a:r>
            <a:r>
              <a:rPr lang="ru-RU" sz="2400" dirty="0" err="1"/>
              <a:t>берік</a:t>
            </a:r>
            <a:r>
              <a:rPr lang="ru-RU" sz="2400" dirty="0"/>
              <a:t> болу </a:t>
            </a:r>
            <a:r>
              <a:rPr lang="ru-RU" sz="2400" dirty="0" err="1"/>
              <a:t>керек</a:t>
            </a:r>
            <a:r>
              <a:rPr lang="ru-RU" sz="2400" dirty="0" smtClean="0"/>
              <a:t>.</a:t>
            </a:r>
          </a:p>
          <a:p>
            <a:pPr>
              <a:buAutoNum type="arabicParenR"/>
            </a:pPr>
            <a:r>
              <a:rPr lang="ru-RU" sz="2400" dirty="0" smtClean="0"/>
              <a:t> </a:t>
            </a:r>
            <a:r>
              <a:rPr lang="ru-RU" sz="2400" dirty="0"/>
              <a:t>4) </a:t>
            </a:r>
            <a:r>
              <a:rPr lang="ru-RU" sz="2400" dirty="0" err="1"/>
              <a:t>Айырғыштың</a:t>
            </a:r>
            <a:r>
              <a:rPr lang="ru-RU" sz="2400" dirty="0"/>
              <a:t> </a:t>
            </a:r>
            <a:r>
              <a:rPr lang="ru-RU" sz="2400" dirty="0" err="1"/>
              <a:t>жетег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ru-RU" sz="2400" dirty="0" err="1"/>
              <a:t>ажыратқышты</a:t>
            </a:r>
            <a:r>
              <a:rPr lang="ru-RU" sz="2400" dirty="0"/>
              <a:t> </a:t>
            </a:r>
            <a:r>
              <a:rPr lang="ru-RU" sz="2400" dirty="0" err="1"/>
              <a:t>блокқа</a:t>
            </a:r>
            <a:r>
              <a:rPr lang="ru-RU" sz="2400" dirty="0"/>
              <a:t> </a:t>
            </a:r>
            <a:r>
              <a:rPr lang="ru-RU" sz="2400" dirty="0" err="1"/>
              <a:t>түсіру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7197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21217"/>
            <a:ext cx="8596668" cy="5320145"/>
          </a:xfrm>
        </p:spPr>
        <p:txBody>
          <a:bodyPr>
            <a:normAutofit/>
          </a:bodyPr>
          <a:lstStyle/>
          <a:p>
            <a:r>
              <a:rPr lang="ru-RU" sz="2400" dirty="0" err="1"/>
              <a:t>Ішке</a:t>
            </a:r>
            <a:r>
              <a:rPr lang="ru-RU" sz="2400" dirty="0"/>
              <a:t> </a:t>
            </a:r>
            <a:r>
              <a:rPr lang="ru-RU" sz="2400" dirty="0" err="1"/>
              <a:t>орнатуға</a:t>
            </a:r>
            <a:r>
              <a:rPr lang="ru-RU" sz="2400" dirty="0"/>
              <a:t> </a:t>
            </a:r>
            <a:r>
              <a:rPr lang="ru-RU" sz="2400" dirty="0" err="1"/>
              <a:t>арналған</a:t>
            </a:r>
            <a:r>
              <a:rPr lang="ru-RU" sz="2400" dirty="0"/>
              <a:t> </a:t>
            </a:r>
            <a:r>
              <a:rPr lang="ru-RU" sz="2400" dirty="0" err="1"/>
              <a:t>айырғыштар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err="1" smtClean="0"/>
              <a:t>Зауыттар</a:t>
            </a:r>
            <a:r>
              <a:rPr lang="ru-RU" sz="2400" dirty="0" smtClean="0"/>
              <a:t> </a:t>
            </a:r>
            <a:r>
              <a:rPr lang="ru-RU" sz="2400" dirty="0" err="1"/>
              <a:t>ішке</a:t>
            </a:r>
            <a:r>
              <a:rPr lang="ru-RU" sz="2400" dirty="0"/>
              <a:t> </a:t>
            </a:r>
            <a:r>
              <a:rPr lang="ru-RU" sz="2400" dirty="0" err="1"/>
              <a:t>орнатуға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полюсті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үш</a:t>
            </a:r>
            <a:r>
              <a:rPr lang="ru-RU" sz="2400" dirty="0"/>
              <a:t> </a:t>
            </a:r>
            <a:r>
              <a:rPr lang="ru-RU" sz="2400" dirty="0" err="1"/>
              <a:t>полюсті</a:t>
            </a:r>
            <a:r>
              <a:rPr lang="ru-RU" sz="2400" dirty="0"/>
              <a:t> </a:t>
            </a:r>
            <a:r>
              <a:rPr lang="ru-RU" sz="2400" dirty="0" err="1"/>
              <a:t>вертикалды</a:t>
            </a:r>
            <a:r>
              <a:rPr lang="ru-RU" sz="2400" dirty="0"/>
              <a:t> </a:t>
            </a:r>
            <a:r>
              <a:rPr lang="ru-RU" sz="2400" dirty="0" err="1"/>
              <a:t>айырғыштарды</a:t>
            </a:r>
            <a:r>
              <a:rPr lang="ru-RU" sz="2400" dirty="0"/>
              <a:t> </a:t>
            </a:r>
            <a:r>
              <a:rPr lang="ru-RU" sz="2400" dirty="0" err="1"/>
              <a:t>шығарады</a:t>
            </a:r>
            <a:r>
              <a:rPr lang="ru-RU" sz="2400" dirty="0"/>
              <a:t>.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кернеуі</a:t>
            </a:r>
            <a:r>
              <a:rPr lang="ru-RU" sz="2400" dirty="0"/>
              <a:t> 20 </a:t>
            </a:r>
            <a:r>
              <a:rPr lang="ru-RU" sz="2400" dirty="0" err="1"/>
              <a:t>кВ</a:t>
            </a:r>
            <a:r>
              <a:rPr lang="ru-RU" sz="2400" dirty="0"/>
              <a:t> </a:t>
            </a:r>
            <a:r>
              <a:rPr lang="ru-RU" sz="2400" dirty="0" err="1"/>
              <a:t>тан</a:t>
            </a:r>
            <a:r>
              <a:rPr lang="ru-RU" sz="2400" dirty="0"/>
              <a:t> </a:t>
            </a:r>
            <a:r>
              <a:rPr lang="ru-RU" sz="2400" dirty="0" err="1"/>
              <a:t>көп</a:t>
            </a:r>
            <a:r>
              <a:rPr lang="ru-RU" sz="2400" dirty="0"/>
              <a:t> </a:t>
            </a:r>
            <a:r>
              <a:rPr lang="ru-RU" sz="2400" dirty="0" err="1"/>
              <a:t>болмайды</a:t>
            </a:r>
            <a:r>
              <a:rPr lang="ru-RU" sz="2400" dirty="0"/>
              <a:t>. </a:t>
            </a:r>
            <a:r>
              <a:rPr lang="ru-RU" sz="2400" dirty="0" err="1"/>
              <a:t>Әдетінше</a:t>
            </a:r>
            <a:r>
              <a:rPr lang="ru-RU" sz="2400" dirty="0"/>
              <a:t> </a:t>
            </a:r>
            <a:r>
              <a:rPr lang="ru-RU" sz="2400" dirty="0" err="1"/>
              <a:t>оларды</a:t>
            </a:r>
            <a:r>
              <a:rPr lang="ru-RU" sz="2400" dirty="0"/>
              <a:t> </a:t>
            </a:r>
            <a:r>
              <a:rPr lang="ru-RU" sz="2400" dirty="0" err="1"/>
              <a:t>вертикалды</a:t>
            </a:r>
            <a:r>
              <a:rPr lang="ru-RU" sz="2400" dirty="0"/>
              <a:t> </a:t>
            </a:r>
            <a:r>
              <a:rPr lang="ru-RU" sz="2400" dirty="0" err="1"/>
              <a:t>күйде</a:t>
            </a:r>
            <a:r>
              <a:rPr lang="ru-RU" sz="2400" dirty="0"/>
              <a:t> </a:t>
            </a:r>
            <a:r>
              <a:rPr lang="ru-RU" sz="2400" dirty="0" err="1"/>
              <a:t>орналастырады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РВ </a:t>
            </a:r>
            <a:r>
              <a:rPr lang="ru-RU" sz="2400" dirty="0" err="1"/>
              <a:t>сериясындағы</a:t>
            </a:r>
            <a:r>
              <a:rPr lang="ru-RU" sz="2400" dirty="0"/>
              <a:t> </a:t>
            </a:r>
            <a:r>
              <a:rPr lang="ru-RU" sz="2400" dirty="0" err="1"/>
              <a:t>үш</a:t>
            </a:r>
            <a:r>
              <a:rPr lang="ru-RU" sz="2400" dirty="0"/>
              <a:t> </a:t>
            </a:r>
            <a:r>
              <a:rPr lang="ru-RU" sz="2400" dirty="0" err="1"/>
              <a:t>полюсті</a:t>
            </a:r>
            <a:r>
              <a:rPr lang="ru-RU" sz="2400" dirty="0"/>
              <a:t> </a:t>
            </a:r>
            <a:r>
              <a:rPr lang="ru-RU" sz="2400" dirty="0" err="1"/>
              <a:t>айырғыштар</a:t>
            </a:r>
            <a:r>
              <a:rPr lang="ru-RU" sz="2400" dirty="0"/>
              <a:t> </a:t>
            </a:r>
            <a:r>
              <a:rPr lang="ru-RU" sz="2400" dirty="0" err="1"/>
              <a:t>кернеу</a:t>
            </a:r>
            <a:r>
              <a:rPr lang="ru-RU" sz="2400" dirty="0"/>
              <a:t> 6-дан 35 </a:t>
            </a:r>
            <a:r>
              <a:rPr lang="ru-RU" sz="2400" dirty="0" err="1"/>
              <a:t>кВ-қа</a:t>
            </a:r>
            <a:r>
              <a:rPr lang="ru-RU" sz="2400" dirty="0"/>
              <a:t>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номиналды</a:t>
            </a:r>
            <a:r>
              <a:rPr lang="ru-RU" sz="2400" dirty="0"/>
              <a:t> ток 600 А-</a:t>
            </a:r>
            <a:r>
              <a:rPr lang="ru-RU" sz="2400" dirty="0" err="1"/>
              <a:t>ға</a:t>
            </a:r>
            <a:r>
              <a:rPr lang="ru-RU" sz="2400" dirty="0"/>
              <a:t>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жасалады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780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РВ- </a:t>
            </a:r>
            <a:r>
              <a:rPr lang="ru-RU" dirty="0" err="1" smtClean="0"/>
              <a:t>типт</a:t>
            </a:r>
            <a:r>
              <a:rPr lang="kk-KZ" dirty="0" smtClean="0"/>
              <a:t>і айырғыш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5830" y="2396600"/>
            <a:ext cx="9320323" cy="37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16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2277"/>
            <a:ext cx="8596668" cy="5539086"/>
          </a:xfrm>
        </p:spPr>
        <p:txBody>
          <a:bodyPr>
            <a:normAutofit/>
          </a:bodyPr>
          <a:lstStyle/>
          <a:p>
            <a:r>
              <a:rPr lang="ru-RU" sz="2000" dirty="0" err="1"/>
              <a:t>Сыртқа</a:t>
            </a:r>
            <a:r>
              <a:rPr lang="ru-RU" sz="2000" dirty="0"/>
              <a:t> </a:t>
            </a:r>
            <a:r>
              <a:rPr lang="ru-RU" sz="2000" dirty="0" err="1"/>
              <a:t>орнатуға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айырғыштар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Сыртқа</a:t>
            </a:r>
            <a:r>
              <a:rPr lang="ru-RU" sz="2000" dirty="0" smtClean="0"/>
              <a:t> </a:t>
            </a:r>
            <a:r>
              <a:rPr lang="ru-RU" sz="2000" dirty="0" err="1"/>
              <a:t>орнатуға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бөлгіштерде</a:t>
            </a:r>
            <a:r>
              <a:rPr lang="ru-RU" sz="2000" dirty="0"/>
              <a:t> </a:t>
            </a:r>
            <a:r>
              <a:rPr lang="ru-RU" sz="2000" dirty="0" err="1"/>
              <a:t>жағымсыз</a:t>
            </a:r>
            <a:r>
              <a:rPr lang="ru-RU" sz="2000" dirty="0"/>
              <a:t> </a:t>
            </a:r>
            <a:r>
              <a:rPr lang="ru-RU" sz="2000" dirty="0" err="1"/>
              <a:t>атмосфералық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істеуге</a:t>
            </a:r>
            <a:r>
              <a:rPr lang="ru-RU" sz="2000" dirty="0"/>
              <a:t> </a:t>
            </a:r>
            <a:r>
              <a:rPr lang="ru-RU" sz="2000" dirty="0" err="1"/>
              <a:t>есептелген</a:t>
            </a:r>
            <a:r>
              <a:rPr lang="ru-RU" sz="2000" dirty="0"/>
              <a:t> </a:t>
            </a:r>
            <a:r>
              <a:rPr lang="ru-RU" sz="2000" dirty="0" err="1"/>
              <a:t>оқшауламасы</a:t>
            </a:r>
            <a:r>
              <a:rPr lang="ru-RU" sz="2000" dirty="0"/>
              <a:t> бар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де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механикалық</a:t>
            </a:r>
            <a:r>
              <a:rPr lang="ru-RU" sz="2000" dirty="0"/>
              <a:t> </a:t>
            </a:r>
            <a:r>
              <a:rPr lang="ru-RU" sz="2000" dirty="0" err="1"/>
              <a:t>беріктілікке</a:t>
            </a:r>
            <a:r>
              <a:rPr lang="ru-RU" sz="2000" dirty="0"/>
              <a:t> </a:t>
            </a:r>
            <a:r>
              <a:rPr lang="ru-RU" sz="2000" dirty="0" err="1"/>
              <a:t>ие</a:t>
            </a:r>
            <a:r>
              <a:rPr lang="ru-RU" sz="2000" dirty="0"/>
              <a:t> болу </a:t>
            </a:r>
            <a:r>
              <a:rPr lang="ru-RU" sz="2000" dirty="0" err="1"/>
              <a:t>керек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Суретте</a:t>
            </a:r>
            <a:r>
              <a:rPr lang="ru-RU" sz="2000" dirty="0" smtClean="0"/>
              <a:t> </a:t>
            </a:r>
            <a:r>
              <a:rPr lang="ru-RU" sz="2000" dirty="0" err="1"/>
              <a:t>айырғыштың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бөліктері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/>
              <a:t>. </a:t>
            </a:r>
            <a:r>
              <a:rPr lang="ru-RU" sz="2000" dirty="0" err="1"/>
              <a:t>Айырғыштың</a:t>
            </a:r>
            <a:r>
              <a:rPr lang="ru-RU" sz="2000" dirty="0"/>
              <a:t> </a:t>
            </a:r>
            <a:r>
              <a:rPr lang="ru-RU" sz="2000" dirty="0" err="1"/>
              <a:t>негізі</a:t>
            </a:r>
            <a:r>
              <a:rPr lang="ru-RU" sz="2000" dirty="0"/>
              <a:t> 2 </a:t>
            </a:r>
            <a:r>
              <a:rPr lang="ru-RU" sz="2000" dirty="0" err="1"/>
              <a:t>профильді</a:t>
            </a:r>
            <a:r>
              <a:rPr lang="ru-RU" sz="2000" dirty="0"/>
              <a:t> </a:t>
            </a:r>
            <a:r>
              <a:rPr lang="ru-RU" sz="2000" dirty="0" err="1"/>
              <a:t>болаттан</a:t>
            </a:r>
            <a:r>
              <a:rPr lang="ru-RU" sz="2000" dirty="0"/>
              <a:t> </a:t>
            </a:r>
            <a:r>
              <a:rPr lang="ru-RU" sz="2000" dirty="0" err="1"/>
              <a:t>жасалған</a:t>
            </a:r>
            <a:r>
              <a:rPr lang="ru-RU" sz="2000" dirty="0"/>
              <a:t> </a:t>
            </a:r>
            <a:r>
              <a:rPr lang="ru-RU" sz="2000" dirty="0" err="1"/>
              <a:t>пісірілген</a:t>
            </a:r>
            <a:r>
              <a:rPr lang="ru-RU" sz="2000" dirty="0"/>
              <a:t> рамадан 221, </a:t>
            </a:r>
            <a:r>
              <a:rPr lang="ru-RU" sz="2000" dirty="0" err="1"/>
              <a:t>айналмалы</a:t>
            </a:r>
            <a:r>
              <a:rPr lang="ru-RU" sz="2000" dirty="0"/>
              <a:t> </a:t>
            </a:r>
            <a:r>
              <a:rPr lang="ru-RU" sz="2000" dirty="0" err="1"/>
              <a:t>негізден</a:t>
            </a:r>
            <a:r>
              <a:rPr lang="ru-RU" sz="2000" dirty="0"/>
              <a:t> 70, </a:t>
            </a:r>
            <a:r>
              <a:rPr lang="ru-RU" sz="2000" dirty="0" err="1"/>
              <a:t>көлденең</a:t>
            </a:r>
            <a:r>
              <a:rPr lang="ru-RU" sz="2000" dirty="0"/>
              <a:t> </a:t>
            </a:r>
            <a:r>
              <a:rPr lang="ru-RU" sz="2000" dirty="0" err="1"/>
              <a:t>тартымнан</a:t>
            </a:r>
            <a:r>
              <a:rPr lang="ru-RU" sz="2000" dirty="0"/>
              <a:t> 68 </a:t>
            </a:r>
            <a:r>
              <a:rPr lang="ru-RU" sz="2000" dirty="0" err="1"/>
              <a:t>тұрады</a:t>
            </a:r>
            <a:r>
              <a:rPr lang="ru-RU" sz="2000" dirty="0"/>
              <a:t>. </a:t>
            </a:r>
            <a:r>
              <a:rPr lang="ru-RU" sz="2000" dirty="0" err="1"/>
              <a:t>Айналмалы</a:t>
            </a:r>
            <a:r>
              <a:rPr lang="ru-RU" sz="2000" dirty="0"/>
              <a:t> </a:t>
            </a:r>
            <a:r>
              <a:rPr lang="ru-RU" sz="2000" dirty="0" err="1"/>
              <a:t>негіз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– эксплуатация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күтуді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/>
              <a:t> </a:t>
            </a:r>
            <a:r>
              <a:rPr lang="ru-RU" sz="2000" dirty="0" err="1"/>
              <a:t>етпейтін</a:t>
            </a:r>
            <a:r>
              <a:rPr lang="ru-RU" sz="2000" dirty="0"/>
              <a:t> </a:t>
            </a:r>
            <a:r>
              <a:rPr lang="ru-RU" sz="2000" dirty="0" err="1"/>
              <a:t>жабық</a:t>
            </a:r>
            <a:r>
              <a:rPr lang="ru-RU" sz="2000" dirty="0"/>
              <a:t> </a:t>
            </a:r>
            <a:r>
              <a:rPr lang="ru-RU" sz="2000" dirty="0" err="1"/>
              <a:t>құрылым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Реттеуге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шпилькаларға</a:t>
            </a:r>
            <a:r>
              <a:rPr lang="ru-RU" sz="2000" dirty="0"/>
              <a:t> </a:t>
            </a:r>
            <a:r>
              <a:rPr lang="ru-RU" sz="2000" dirty="0" err="1"/>
              <a:t>бекітіледі</a:t>
            </a:r>
            <a:r>
              <a:rPr lang="ru-RU" sz="2000" dirty="0"/>
              <a:t>. </a:t>
            </a:r>
            <a:r>
              <a:rPr lang="ru-RU" sz="2000" dirty="0" err="1"/>
              <a:t>Оқшаулағыш</a:t>
            </a:r>
            <a:r>
              <a:rPr lang="ru-RU" sz="2000" dirty="0"/>
              <a:t> 201 </a:t>
            </a:r>
            <a:r>
              <a:rPr lang="ru-RU" sz="2000" dirty="0" err="1"/>
              <a:t>айналмалы</a:t>
            </a:r>
            <a:r>
              <a:rPr lang="ru-RU" sz="2000" dirty="0"/>
              <a:t> </a:t>
            </a:r>
            <a:r>
              <a:rPr lang="ru-RU" sz="2000" dirty="0" err="1"/>
              <a:t>бастиектер</a:t>
            </a:r>
            <a:r>
              <a:rPr lang="ru-RU" sz="2000" dirty="0"/>
              <a:t> </a:t>
            </a:r>
            <a:r>
              <a:rPr lang="ru-RU" sz="2000" dirty="0" err="1"/>
              <a:t>орналасқан</a:t>
            </a:r>
            <a:r>
              <a:rPr lang="ru-RU" sz="2000" dirty="0"/>
              <a:t> 284. </a:t>
            </a:r>
            <a:r>
              <a:rPr lang="ru-RU" sz="2000" dirty="0" err="1"/>
              <a:t>Бұл</a:t>
            </a:r>
            <a:r>
              <a:rPr lang="ru-RU" sz="2000" dirty="0"/>
              <a:t> да </a:t>
            </a:r>
            <a:r>
              <a:rPr lang="ru-RU" sz="2000" dirty="0" err="1"/>
              <a:t>күтімді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/>
              <a:t> </a:t>
            </a:r>
            <a:r>
              <a:rPr lang="ru-RU" sz="2000" dirty="0" err="1"/>
              <a:t>етпейтін</a:t>
            </a:r>
            <a:r>
              <a:rPr lang="ru-RU" sz="2000" dirty="0"/>
              <a:t>, 360 </a:t>
            </a:r>
            <a:r>
              <a:rPr lang="ru-RU" sz="2000" dirty="0" err="1"/>
              <a:t>градусқа</a:t>
            </a:r>
            <a:r>
              <a:rPr lang="ru-RU" sz="2000" dirty="0"/>
              <a:t> </a:t>
            </a:r>
            <a:r>
              <a:rPr lang="ru-RU" sz="2000" dirty="0" err="1"/>
              <a:t>айналатын</a:t>
            </a:r>
            <a:r>
              <a:rPr lang="ru-RU" sz="2000" dirty="0"/>
              <a:t> </a:t>
            </a:r>
            <a:r>
              <a:rPr lang="ru-RU" sz="2000" dirty="0" err="1"/>
              <a:t>жабық</a:t>
            </a:r>
            <a:r>
              <a:rPr lang="ru-RU" sz="2000" dirty="0"/>
              <a:t> </a:t>
            </a:r>
            <a:r>
              <a:rPr lang="ru-RU" sz="2000" dirty="0" err="1"/>
              <a:t>құрылым</a:t>
            </a:r>
            <a:r>
              <a:rPr lang="ru-RU" sz="2000" dirty="0"/>
              <a:t>. Ток </a:t>
            </a:r>
            <a:r>
              <a:rPr lang="ru-RU" sz="2000" dirty="0" err="1"/>
              <a:t>сымдары</a:t>
            </a:r>
            <a:r>
              <a:rPr lang="ru-RU" sz="2000" dirty="0"/>
              <a:t> 5-6 – </a:t>
            </a:r>
            <a:r>
              <a:rPr lang="ru-RU" sz="2000" dirty="0" err="1"/>
              <a:t>пісірімделген</a:t>
            </a:r>
            <a:r>
              <a:rPr lang="ru-RU" sz="2000" dirty="0"/>
              <a:t> </a:t>
            </a:r>
            <a:r>
              <a:rPr lang="ru-RU" sz="2000" dirty="0" err="1"/>
              <a:t>алюминийлі</a:t>
            </a:r>
            <a:r>
              <a:rPr lang="ru-RU" sz="2000" dirty="0"/>
              <a:t> </a:t>
            </a:r>
            <a:r>
              <a:rPr lang="ru-RU" sz="2000" dirty="0" err="1"/>
              <a:t>құрылым</a:t>
            </a:r>
            <a:r>
              <a:rPr lang="ru-RU" sz="2000" dirty="0"/>
              <a:t>. </a:t>
            </a:r>
            <a:r>
              <a:rPr lang="ru-RU" sz="2000" dirty="0" err="1"/>
              <a:t>Түйіспелік</a:t>
            </a:r>
            <a:r>
              <a:rPr lang="ru-RU" sz="2000" dirty="0"/>
              <a:t> </a:t>
            </a:r>
            <a:r>
              <a:rPr lang="ru-RU" sz="2000" dirty="0" err="1"/>
              <a:t>саусақтар</a:t>
            </a:r>
            <a:r>
              <a:rPr lang="ru-RU" sz="2000" dirty="0"/>
              <a:t> 66 </a:t>
            </a:r>
            <a:r>
              <a:rPr lang="ru-RU" sz="2000" dirty="0" err="1"/>
              <a:t>күміспен</a:t>
            </a:r>
            <a:r>
              <a:rPr lang="ru-RU" sz="2000" dirty="0"/>
              <a:t> </a:t>
            </a:r>
            <a:r>
              <a:rPr lang="ru-RU" sz="2000" dirty="0" err="1"/>
              <a:t>қапталған</a:t>
            </a:r>
            <a:r>
              <a:rPr lang="ru-RU" sz="2000" dirty="0"/>
              <a:t> мыс-</a:t>
            </a:r>
            <a:r>
              <a:rPr lang="ru-RU" sz="2000" dirty="0" err="1"/>
              <a:t>хромцирконий</a:t>
            </a:r>
            <a:r>
              <a:rPr lang="ru-RU" sz="2000" dirty="0"/>
              <a:t> </a:t>
            </a:r>
            <a:r>
              <a:rPr lang="ru-RU" sz="2000" dirty="0" err="1"/>
              <a:t>псевдоплавынан</a:t>
            </a:r>
            <a:r>
              <a:rPr lang="ru-RU" sz="2000" dirty="0"/>
              <a:t> </a:t>
            </a:r>
            <a:r>
              <a:rPr lang="ru-RU" sz="2000" dirty="0" err="1"/>
              <a:t>жасалады</a:t>
            </a:r>
            <a:r>
              <a:rPr lang="ru-RU" sz="2000" dirty="0"/>
              <a:t>. </a:t>
            </a:r>
            <a:r>
              <a:rPr lang="ru-RU" sz="2000" dirty="0" err="1"/>
              <a:t>Түйіспе</a:t>
            </a:r>
            <a:r>
              <a:rPr lang="ru-RU" sz="2000" dirty="0"/>
              <a:t> 67 </a:t>
            </a:r>
            <a:r>
              <a:rPr lang="ru-RU" sz="2000" dirty="0" err="1"/>
              <a:t>күміспен</a:t>
            </a:r>
            <a:r>
              <a:rPr lang="ru-RU" sz="2000" dirty="0"/>
              <a:t> </a:t>
            </a:r>
            <a:r>
              <a:rPr lang="ru-RU" sz="2000" dirty="0" err="1"/>
              <a:t>қапталған</a:t>
            </a:r>
            <a:r>
              <a:rPr lang="ru-RU" sz="2000" dirty="0"/>
              <a:t> </a:t>
            </a:r>
            <a:r>
              <a:rPr lang="ru-RU" sz="2000" dirty="0" err="1"/>
              <a:t>мыстан</a:t>
            </a:r>
            <a:r>
              <a:rPr lang="ru-RU" sz="2000" dirty="0"/>
              <a:t> </a:t>
            </a:r>
            <a:r>
              <a:rPr lang="ru-RU" sz="2000" dirty="0" err="1"/>
              <a:t>жасалады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07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3820"/>
          </a:xfrm>
        </p:spPr>
        <p:txBody>
          <a:bodyPr/>
          <a:lstStyle/>
          <a:p>
            <a:r>
              <a:rPr lang="kk-KZ" dirty="0" smtClean="0"/>
              <a:t>Айырғыштың негізгі құрылымы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453420"/>
            <a:ext cx="8840153" cy="529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84096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860</Words>
  <Application>Microsoft Office PowerPoint</Application>
  <PresentationFormat>Широкоэкранный</PresentationFormat>
  <Paragraphs>42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Айырғыштар. Қысқа тұйықтағыштар мен бөлгіштер</vt:lpstr>
      <vt:lpstr>Айырғыштар.</vt:lpstr>
      <vt:lpstr>Презентация PowerPoint</vt:lpstr>
      <vt:lpstr>Презентация PowerPoint</vt:lpstr>
      <vt:lpstr>Презентация PowerPoint</vt:lpstr>
      <vt:lpstr>Презентация PowerPoint</vt:lpstr>
      <vt:lpstr>РВ- типті айырғыш</vt:lpstr>
      <vt:lpstr>Презентация PowerPoint</vt:lpstr>
      <vt:lpstr>Айырғыштың негізгі құрылымы</vt:lpstr>
      <vt:lpstr>Бөлгіштер мен қысқатұйықтағыштар.</vt:lpstr>
      <vt:lpstr>Презентация PowerPoint</vt:lpstr>
      <vt:lpstr>Бөлгіштермен қысқатұйықтағыштардың коммутациялық сұлбасы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Айырғыштар. Қысқа тұйықтағыштар мен бөлгіштер</dc:title>
  <dc:creator>Админ</dc:creator>
  <cp:lastModifiedBy>Админ</cp:lastModifiedBy>
  <cp:revision>2</cp:revision>
  <dcterms:created xsi:type="dcterms:W3CDTF">2020-11-27T01:51:46Z</dcterms:created>
  <dcterms:modified xsi:type="dcterms:W3CDTF">2020-11-27T02:08:44Z</dcterms:modified>
</cp:coreProperties>
</file>