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20104100" h="11309350">
                <a:moveTo>
                  <a:pt x="20103592" y="11309057"/>
                </a:moveTo>
                <a:lnTo>
                  <a:pt x="0" y="11309057"/>
                </a:lnTo>
                <a:lnTo>
                  <a:pt x="0" y="0"/>
                </a:lnTo>
                <a:lnTo>
                  <a:pt x="20103592" y="0"/>
                </a:lnTo>
                <a:lnTo>
                  <a:pt x="20103592" y="11309057"/>
                </a:lnTo>
                <a:close/>
              </a:path>
            </a:pathLst>
          </a:custGeom>
          <a:solidFill>
            <a:srgbClr val="ECEBD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4650" y="53340"/>
            <a:ext cx="19354800" cy="26454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3619" y="3098165"/>
            <a:ext cx="16581119" cy="4609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0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9865" y="2123516"/>
            <a:ext cx="13309600" cy="1854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878445" algn="l"/>
              </a:tabLst>
            </a:pPr>
            <a:r>
              <a:rPr dirty="0" sz="6000"/>
              <a:t>Дәріс</a:t>
            </a:r>
            <a:r>
              <a:rPr dirty="0" sz="6000" spc="-110"/>
              <a:t> </a:t>
            </a:r>
            <a:r>
              <a:rPr dirty="0" sz="6000"/>
              <a:t>4.</a:t>
            </a:r>
            <a:r>
              <a:rPr dirty="0" sz="6000" spc="-110"/>
              <a:t> </a:t>
            </a:r>
            <a:r>
              <a:rPr dirty="0" sz="6000"/>
              <a:t>Үлкен</a:t>
            </a:r>
            <a:r>
              <a:rPr dirty="0" sz="6000" spc="-110"/>
              <a:t> </a:t>
            </a:r>
            <a:r>
              <a:rPr dirty="0" sz="6000" spc="-10"/>
              <a:t>тілдік</a:t>
            </a:r>
            <a:r>
              <a:rPr dirty="0" sz="6000"/>
              <a:t>	</a:t>
            </a:r>
            <a:r>
              <a:rPr dirty="0" sz="6000" spc="-10"/>
              <a:t>модельдердің архитектурасы</a:t>
            </a:r>
            <a:endParaRPr sz="6000"/>
          </a:p>
        </p:txBody>
      </p:sp>
      <p:sp>
        <p:nvSpPr>
          <p:cNvPr id="3" name="object 3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3103" y="1234439"/>
            <a:ext cx="17145000" cy="93726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55955">
              <a:lnSpc>
                <a:spcPct val="100000"/>
              </a:lnSpc>
              <a:spcBef>
                <a:spcPts val="100"/>
              </a:spcBef>
            </a:pPr>
            <a:r>
              <a:rPr dirty="0" sz="6300"/>
              <a:t>Тілдік</a:t>
            </a:r>
            <a:r>
              <a:rPr dirty="0" sz="6300" spc="-155"/>
              <a:t> </a:t>
            </a:r>
            <a:r>
              <a:rPr dirty="0" sz="6300"/>
              <a:t>модельдеу</a:t>
            </a:r>
            <a:r>
              <a:rPr dirty="0" sz="6300" spc="-155"/>
              <a:t> </a:t>
            </a:r>
            <a:r>
              <a:rPr dirty="0" sz="6300" spc="-20"/>
              <a:t>(LM)</a:t>
            </a:r>
            <a:endParaRPr sz="6300"/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42873" y="1867737"/>
            <a:ext cx="17162145" cy="73526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643755" algn="l"/>
                <a:tab pos="6660515" algn="l"/>
                <a:tab pos="9277350" algn="l"/>
                <a:tab pos="9525635" algn="l"/>
                <a:tab pos="12311380" algn="l"/>
                <a:tab pos="13202285" algn="l"/>
                <a:tab pos="13722985" algn="l"/>
                <a:tab pos="13906500" algn="l"/>
                <a:tab pos="16294735" algn="l"/>
                <a:tab pos="16473805" algn="l"/>
              </a:tabLst>
            </a:pPr>
            <a:r>
              <a:rPr dirty="0" sz="4800" spc="200">
                <a:latin typeface="Trebuchet MS"/>
                <a:cs typeface="Trebuchet MS"/>
              </a:rPr>
              <a:t>Дегенмен,</a:t>
            </a:r>
            <a:r>
              <a:rPr dirty="0" sz="4800" spc="495">
                <a:latin typeface="Trebuchet MS"/>
                <a:cs typeface="Trebuchet MS"/>
              </a:rPr>
              <a:t> </a:t>
            </a:r>
            <a:r>
              <a:rPr dirty="0" sz="4800" spc="225">
                <a:latin typeface="Trebuchet MS"/>
                <a:cs typeface="Trebuchet MS"/>
              </a:rPr>
              <a:t>n-</a:t>
            </a:r>
            <a:r>
              <a:rPr dirty="0" sz="4800" spc="155">
                <a:latin typeface="Trebuchet MS"/>
                <a:cs typeface="Trebuchet MS"/>
              </a:rPr>
              <a:t>gram</a:t>
            </a:r>
            <a:r>
              <a:rPr dirty="0" sz="4800" spc="495">
                <a:latin typeface="Trebuchet MS"/>
                <a:cs typeface="Trebuchet MS"/>
              </a:rPr>
              <a:t> </a:t>
            </a:r>
            <a:r>
              <a:rPr dirty="0" sz="4800" spc="160">
                <a:latin typeface="Trebuchet MS"/>
                <a:cs typeface="Trebuchet MS"/>
              </a:rPr>
              <a:t>тіл</a:t>
            </a:r>
            <a:r>
              <a:rPr dirty="0" sz="4800" spc="495">
                <a:latin typeface="Trebuchet MS"/>
                <a:cs typeface="Trebuchet MS"/>
              </a:rPr>
              <a:t> </a:t>
            </a:r>
            <a:r>
              <a:rPr dirty="0" sz="4800" spc="204">
                <a:latin typeface="Microsoft Sans Serif"/>
                <a:cs typeface="Microsoft Sans Serif"/>
              </a:rPr>
              <a:t>ү</a:t>
            </a:r>
            <a:r>
              <a:rPr dirty="0" sz="4800" spc="204">
                <a:latin typeface="Trebuchet MS"/>
                <a:cs typeface="Trebuchet MS"/>
              </a:rPr>
              <a:t>лгілері</a:t>
            </a:r>
            <a:r>
              <a:rPr dirty="0" sz="4800" spc="505">
                <a:latin typeface="Trebuchet MS"/>
                <a:cs typeface="Trebuchet MS"/>
              </a:rPr>
              <a:t> </a:t>
            </a:r>
            <a:r>
              <a:rPr dirty="0" sz="4800" spc="204">
                <a:latin typeface="Trebuchet MS"/>
                <a:cs typeface="Trebuchet MS"/>
              </a:rPr>
              <a:t>негізінен</a:t>
            </a:r>
            <a:r>
              <a:rPr dirty="0" sz="4800" spc="509">
                <a:latin typeface="Trebuchet MS"/>
                <a:cs typeface="Trebuchet MS"/>
              </a:rPr>
              <a:t> </a:t>
            </a:r>
            <a:r>
              <a:rPr dirty="0" sz="4800" spc="140">
                <a:latin typeface="Trebuchet MS"/>
                <a:cs typeface="Trebuchet MS"/>
              </a:rPr>
              <a:t>нейронды</a:t>
            </a:r>
            <a:r>
              <a:rPr dirty="0" sz="4800" spc="140">
                <a:latin typeface="Microsoft Sans Serif"/>
                <a:cs typeface="Microsoft Sans Serif"/>
              </a:rPr>
              <a:t>қ</a:t>
            </a:r>
            <a:r>
              <a:rPr dirty="0" sz="4800">
                <a:latin typeface="Microsoft Sans Serif"/>
                <a:cs typeface="Microsoft Sans Serif"/>
              </a:rPr>
              <a:t>	</a:t>
            </a:r>
            <a:r>
              <a:rPr dirty="0" sz="4800" spc="135">
                <a:latin typeface="Trebuchet MS"/>
                <a:cs typeface="Trebuchet MS"/>
              </a:rPr>
              <a:t>тіл </a:t>
            </a:r>
            <a:r>
              <a:rPr dirty="0" sz="4800" spc="285">
                <a:latin typeface="Microsoft Sans Serif"/>
                <a:cs typeface="Microsoft Sans Serif"/>
              </a:rPr>
              <a:t>ү</a:t>
            </a:r>
            <a:r>
              <a:rPr dirty="0" sz="4800" spc="285">
                <a:latin typeface="Trebuchet MS"/>
                <a:cs typeface="Trebuchet MS"/>
              </a:rPr>
              <a:t>лгілерімен</a:t>
            </a:r>
            <a:r>
              <a:rPr dirty="0" sz="4800" spc="655">
                <a:latin typeface="Trebuchet MS"/>
                <a:cs typeface="Trebuchet MS"/>
              </a:rPr>
              <a:t> </a:t>
            </a:r>
            <a:r>
              <a:rPr dirty="0" sz="4800" spc="290">
                <a:latin typeface="Trebuchet MS"/>
                <a:cs typeface="Trebuchet MS"/>
              </a:rPr>
              <a:t>ауыстырылды.</a:t>
            </a:r>
            <a:r>
              <a:rPr dirty="0" sz="4800" spc="660">
                <a:latin typeface="Trebuchet MS"/>
                <a:cs typeface="Trebuchet MS"/>
              </a:rPr>
              <a:t> </a:t>
            </a:r>
            <a:r>
              <a:rPr dirty="0" sz="4800" spc="215">
                <a:latin typeface="Trebuchet MS"/>
                <a:cs typeface="Trebuchet MS"/>
              </a:rPr>
              <a:t>Б</a:t>
            </a:r>
            <a:r>
              <a:rPr dirty="0" sz="4800" spc="215">
                <a:latin typeface="Microsoft Sans Serif"/>
                <a:cs typeface="Microsoft Sans Serif"/>
              </a:rPr>
              <a:t>ұ</a:t>
            </a:r>
            <a:r>
              <a:rPr dirty="0" sz="4800" spc="215">
                <a:latin typeface="Trebuchet MS"/>
                <a:cs typeface="Trebuchet MS"/>
              </a:rPr>
              <a:t>л</a:t>
            </a:r>
            <a:r>
              <a:rPr dirty="0" sz="4800" spc="650">
                <a:latin typeface="Trebuchet MS"/>
                <a:cs typeface="Trebuchet MS"/>
              </a:rPr>
              <a:t> </a:t>
            </a:r>
            <a:r>
              <a:rPr dirty="0" sz="4800" spc="210">
                <a:latin typeface="Trebuchet MS"/>
                <a:cs typeface="Trebuchet MS"/>
              </a:rPr>
              <a:t>нейронды</a:t>
            </a:r>
            <a:r>
              <a:rPr dirty="0" sz="4800" spc="210">
                <a:latin typeface="Microsoft Sans Serif"/>
                <a:cs typeface="Microsoft Sans Serif"/>
              </a:rPr>
              <a:t>қ</a:t>
            </a:r>
            <a:r>
              <a:rPr dirty="0" sz="4800">
                <a:latin typeface="Microsoft Sans Serif"/>
                <a:cs typeface="Microsoft Sans Serif"/>
              </a:rPr>
              <a:t>		</a:t>
            </a:r>
            <a:r>
              <a:rPr dirty="0" sz="4800" spc="270">
                <a:latin typeface="Trebuchet MS"/>
                <a:cs typeface="Trebuchet MS"/>
              </a:rPr>
              <a:t>желілерге </a:t>
            </a:r>
            <a:r>
              <a:rPr dirty="0" sz="4800" spc="509">
                <a:latin typeface="Trebuchet MS"/>
                <a:cs typeface="Trebuchet MS"/>
              </a:rPr>
              <a:t>негізде</a:t>
            </a:r>
            <a:r>
              <a:rPr dirty="0" sz="4800" spc="505">
                <a:latin typeface="Trebuchet MS"/>
                <a:cs typeface="Trebuchet MS"/>
              </a:rPr>
              <a:t>л</a:t>
            </a:r>
            <a:r>
              <a:rPr dirty="0" sz="4800" spc="509">
                <a:latin typeface="Trebuchet MS"/>
                <a:cs typeface="Trebuchet MS"/>
              </a:rPr>
              <a:t>г</a:t>
            </a:r>
            <a:r>
              <a:rPr dirty="0" sz="4800" spc="515">
                <a:latin typeface="Trebuchet MS"/>
                <a:cs typeface="Trebuchet MS"/>
              </a:rPr>
              <a:t>ен</a:t>
            </a:r>
            <a:r>
              <a:rPr dirty="0" sz="4800" spc="-15">
                <a:latin typeface="Trebuchet MS"/>
                <a:cs typeface="Trebuchet MS"/>
              </a:rPr>
              <a:t>,</a:t>
            </a:r>
            <a:r>
              <a:rPr dirty="0" sz="4800">
                <a:latin typeface="Trebuchet MS"/>
                <a:cs typeface="Trebuchet MS"/>
              </a:rPr>
              <a:t>	</a:t>
            </a:r>
            <a:r>
              <a:rPr dirty="0" sz="4800" spc="470">
                <a:latin typeface="Trebuchet MS"/>
                <a:cs typeface="Trebuchet MS"/>
              </a:rPr>
              <a:t>био</a:t>
            </a:r>
            <a:r>
              <a:rPr dirty="0" sz="4800" spc="465">
                <a:latin typeface="Trebuchet MS"/>
                <a:cs typeface="Trebuchet MS"/>
              </a:rPr>
              <a:t>л</a:t>
            </a:r>
            <a:r>
              <a:rPr dirty="0" sz="4800" spc="470">
                <a:latin typeface="Trebuchet MS"/>
                <a:cs typeface="Trebuchet MS"/>
              </a:rPr>
              <a:t>огия</a:t>
            </a:r>
            <a:r>
              <a:rPr dirty="0" sz="4800" spc="465">
                <a:latin typeface="Trebuchet MS"/>
                <a:cs typeface="Trebuchet MS"/>
              </a:rPr>
              <a:t>л</a:t>
            </a:r>
            <a:r>
              <a:rPr dirty="0" sz="4800" spc="470">
                <a:latin typeface="Trebuchet MS"/>
                <a:cs typeface="Trebuchet MS"/>
              </a:rPr>
              <a:t>ы</a:t>
            </a:r>
            <a:r>
              <a:rPr dirty="0" sz="4800" spc="-60">
                <a:latin typeface="Microsoft Sans Serif"/>
                <a:cs typeface="Microsoft Sans Serif"/>
              </a:rPr>
              <a:t>қ</a:t>
            </a:r>
            <a:r>
              <a:rPr dirty="0" sz="4800">
                <a:latin typeface="Microsoft Sans Serif"/>
                <a:cs typeface="Microsoft Sans Serif"/>
              </a:rPr>
              <a:t>	</a:t>
            </a:r>
            <a:r>
              <a:rPr dirty="0" sz="4800" spc="455">
                <a:latin typeface="Trebuchet MS"/>
                <a:cs typeface="Trebuchet MS"/>
              </a:rPr>
              <a:t>нейронды</a:t>
            </a:r>
            <a:r>
              <a:rPr dirty="0" sz="4800" spc="-75">
                <a:latin typeface="Microsoft Sans Serif"/>
                <a:cs typeface="Microsoft Sans Serif"/>
              </a:rPr>
              <a:t>қ</a:t>
            </a:r>
            <a:r>
              <a:rPr dirty="0" sz="4800">
                <a:latin typeface="Microsoft Sans Serif"/>
                <a:cs typeface="Microsoft Sans Serif"/>
              </a:rPr>
              <a:t>	</a:t>
            </a:r>
            <a:r>
              <a:rPr dirty="0" sz="4800" spc="509">
                <a:latin typeface="Trebuchet MS"/>
                <a:cs typeface="Trebuchet MS"/>
              </a:rPr>
              <a:t>ж</a:t>
            </a:r>
            <a:r>
              <a:rPr dirty="0" sz="4800" spc="515">
                <a:latin typeface="Trebuchet MS"/>
                <a:cs typeface="Trebuchet MS"/>
              </a:rPr>
              <a:t>е</a:t>
            </a:r>
            <a:r>
              <a:rPr dirty="0" sz="4800" spc="509">
                <a:latin typeface="Trebuchet MS"/>
                <a:cs typeface="Trebuchet MS"/>
              </a:rPr>
              <a:t>л</a:t>
            </a:r>
            <a:r>
              <a:rPr dirty="0" sz="4800" spc="515">
                <a:latin typeface="Trebuchet MS"/>
                <a:cs typeface="Trebuchet MS"/>
              </a:rPr>
              <a:t>і</a:t>
            </a:r>
            <a:r>
              <a:rPr dirty="0" sz="4800" spc="509">
                <a:latin typeface="Trebuchet MS"/>
                <a:cs typeface="Trebuchet MS"/>
              </a:rPr>
              <a:t>л</a:t>
            </a:r>
            <a:r>
              <a:rPr dirty="0" sz="4800" spc="515">
                <a:latin typeface="Trebuchet MS"/>
                <a:cs typeface="Trebuchet MS"/>
              </a:rPr>
              <a:t>ерде</a:t>
            </a:r>
            <a:r>
              <a:rPr dirty="0" sz="4800" spc="-15">
                <a:latin typeface="Trebuchet MS"/>
                <a:cs typeface="Trebuchet MS"/>
              </a:rPr>
              <a:t>н</a:t>
            </a:r>
            <a:r>
              <a:rPr dirty="0" sz="4800" spc="459">
                <a:latin typeface="Trebuchet MS"/>
                <a:cs typeface="Trebuchet MS"/>
              </a:rPr>
              <a:t> </a:t>
            </a:r>
            <a:r>
              <a:rPr dirty="0" sz="4800" spc="400">
                <a:latin typeface="Trebuchet MS"/>
                <a:cs typeface="Trebuchet MS"/>
              </a:rPr>
              <a:t>шабыттандырыл</a:t>
            </a:r>
            <a:r>
              <a:rPr dirty="0" sz="4800" spc="400">
                <a:latin typeface="Microsoft Sans Serif"/>
                <a:cs typeface="Microsoft Sans Serif"/>
              </a:rPr>
              <a:t>ғ</a:t>
            </a:r>
            <a:r>
              <a:rPr dirty="0" sz="4800" spc="400">
                <a:latin typeface="Trebuchet MS"/>
                <a:cs typeface="Trebuchet MS"/>
              </a:rPr>
              <a:t>ан</a:t>
            </a:r>
            <a:r>
              <a:rPr dirty="0" sz="4800">
                <a:latin typeface="Trebuchet MS"/>
                <a:cs typeface="Trebuchet MS"/>
              </a:rPr>
              <a:t>	</a:t>
            </a:r>
            <a:r>
              <a:rPr dirty="0" sz="4800" spc="370">
                <a:latin typeface="Trebuchet MS"/>
                <a:cs typeface="Trebuchet MS"/>
              </a:rPr>
              <a:t>есептеу</a:t>
            </a:r>
            <a:r>
              <a:rPr dirty="0" sz="4800">
                <a:latin typeface="Trebuchet MS"/>
                <a:cs typeface="Trebuchet MS"/>
              </a:rPr>
              <a:t>		</a:t>
            </a:r>
            <a:r>
              <a:rPr dirty="0" sz="4800" spc="370">
                <a:latin typeface="Trebuchet MS"/>
                <a:cs typeface="Trebuchet MS"/>
              </a:rPr>
              <a:t>ж</a:t>
            </a:r>
            <a:r>
              <a:rPr dirty="0" sz="4800" spc="370">
                <a:latin typeface="Microsoft Sans Serif"/>
                <a:cs typeface="Microsoft Sans Serif"/>
              </a:rPr>
              <a:t>ү</a:t>
            </a:r>
            <a:r>
              <a:rPr dirty="0" sz="4800" spc="370">
                <a:latin typeface="Trebuchet MS"/>
                <a:cs typeface="Trebuchet MS"/>
              </a:rPr>
              <a:t>йесі.</a:t>
            </a:r>
            <a:r>
              <a:rPr dirty="0" sz="4800">
                <a:latin typeface="Trebuchet MS"/>
                <a:cs typeface="Trebuchet MS"/>
              </a:rPr>
              <a:t>	</a:t>
            </a:r>
            <a:r>
              <a:rPr dirty="0" sz="4800" spc="280">
                <a:latin typeface="Trebuchet MS"/>
                <a:cs typeface="Trebuchet MS"/>
              </a:rPr>
              <a:t>Б</a:t>
            </a:r>
            <a:r>
              <a:rPr dirty="0" sz="4800" spc="280">
                <a:latin typeface="Microsoft Sans Serif"/>
                <a:cs typeface="Microsoft Sans Serif"/>
              </a:rPr>
              <a:t>ұ</a:t>
            </a:r>
            <a:r>
              <a:rPr dirty="0" sz="4800" spc="280">
                <a:latin typeface="Trebuchet MS"/>
                <a:cs typeface="Trebuchet MS"/>
              </a:rPr>
              <a:t>л</a:t>
            </a:r>
            <a:r>
              <a:rPr dirty="0" sz="4800">
                <a:latin typeface="Trebuchet MS"/>
                <a:cs typeface="Trebuchet MS"/>
              </a:rPr>
              <a:t>	</a:t>
            </a:r>
            <a:r>
              <a:rPr dirty="0" sz="4800" spc="375">
                <a:latin typeface="Microsoft Sans Serif"/>
                <a:cs typeface="Microsoft Sans Serif"/>
              </a:rPr>
              <a:t>ү</a:t>
            </a:r>
            <a:r>
              <a:rPr dirty="0" sz="4800" spc="375">
                <a:latin typeface="Trebuchet MS"/>
                <a:cs typeface="Trebuchet MS"/>
              </a:rPr>
              <a:t>лгілер</a:t>
            </a:r>
            <a:r>
              <a:rPr dirty="0" sz="4800">
                <a:latin typeface="Trebuchet MS"/>
                <a:cs typeface="Trebuchet MS"/>
              </a:rPr>
              <a:t>		</a:t>
            </a:r>
            <a:r>
              <a:rPr dirty="0" sz="4800" spc="190">
                <a:latin typeface="Microsoft Sans Serif"/>
                <a:cs typeface="Microsoft Sans Serif"/>
              </a:rPr>
              <a:t>ө</a:t>
            </a:r>
            <a:r>
              <a:rPr dirty="0" sz="4800" spc="190">
                <a:latin typeface="Trebuchet MS"/>
                <a:cs typeface="Trebuchet MS"/>
              </a:rPr>
              <a:t>з </a:t>
            </a:r>
            <a:r>
              <a:rPr dirty="0" sz="4800">
                <a:latin typeface="Trebuchet MS"/>
                <a:cs typeface="Trebuchet MS"/>
              </a:rPr>
              <a:t>болжамдарын</a:t>
            </a:r>
            <a:r>
              <a:rPr dirty="0" sz="4800" spc="-95">
                <a:latin typeface="Trebuchet MS"/>
                <a:cs typeface="Trebuchet MS"/>
              </a:rPr>
              <a:t> </a:t>
            </a:r>
            <a:r>
              <a:rPr dirty="0" sz="4800">
                <a:latin typeface="Trebuchet MS"/>
                <a:cs typeface="Trebuchet MS"/>
              </a:rPr>
              <a:t>жасау</a:t>
            </a:r>
            <a:r>
              <a:rPr dirty="0" sz="4800" spc="-100">
                <a:latin typeface="Trebuchet MS"/>
                <a:cs typeface="Trebuchet MS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ү</a:t>
            </a:r>
            <a:r>
              <a:rPr dirty="0" sz="4800">
                <a:latin typeface="Trebuchet MS"/>
                <a:cs typeface="Trebuchet MS"/>
              </a:rPr>
              <a:t>шін</a:t>
            </a:r>
            <a:r>
              <a:rPr dirty="0" sz="4800" spc="-90">
                <a:latin typeface="Trebuchet MS"/>
                <a:cs typeface="Trebuchet MS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ү</a:t>
            </a:r>
            <a:r>
              <a:rPr dirty="0" sz="4800">
                <a:latin typeface="Trebuchet MS"/>
                <a:cs typeface="Trebuchet MS"/>
              </a:rPr>
              <a:t>здіксіз</a:t>
            </a:r>
            <a:r>
              <a:rPr dirty="0" sz="4800" spc="-100">
                <a:latin typeface="Trebuchet MS"/>
                <a:cs typeface="Trebuchet MS"/>
              </a:rPr>
              <a:t> </a:t>
            </a:r>
            <a:r>
              <a:rPr dirty="0" sz="4800">
                <a:latin typeface="Trebuchet MS"/>
                <a:cs typeface="Trebuchet MS"/>
              </a:rPr>
              <a:t>к</a:t>
            </a:r>
            <a:r>
              <a:rPr dirty="0" sz="4800">
                <a:latin typeface="Microsoft Sans Serif"/>
                <a:cs typeface="Microsoft Sans Serif"/>
              </a:rPr>
              <a:t>ө</a:t>
            </a:r>
            <a:r>
              <a:rPr dirty="0" sz="4800">
                <a:latin typeface="Trebuchet MS"/>
                <a:cs typeface="Trebuchet MS"/>
              </a:rPr>
              <a:t>рсетілімдерді</a:t>
            </a:r>
            <a:r>
              <a:rPr dirty="0" sz="4800" spc="-95">
                <a:latin typeface="Trebuchet MS"/>
                <a:cs typeface="Trebuchet MS"/>
              </a:rPr>
              <a:t> </a:t>
            </a:r>
            <a:r>
              <a:rPr dirty="0" sz="4800" spc="-10">
                <a:latin typeface="Trebuchet MS"/>
                <a:cs typeface="Trebuchet MS"/>
              </a:rPr>
              <a:t>немесе </a:t>
            </a:r>
            <a:r>
              <a:rPr dirty="0" sz="4800">
                <a:latin typeface="Trebuchet MS"/>
                <a:cs typeface="Trebuchet MS"/>
              </a:rPr>
              <a:t>с</a:t>
            </a:r>
            <a:r>
              <a:rPr dirty="0" sz="4800">
                <a:latin typeface="Microsoft Sans Serif"/>
                <a:cs typeface="Microsoft Sans Serif"/>
              </a:rPr>
              <a:t>ө</a:t>
            </a:r>
            <a:r>
              <a:rPr dirty="0" sz="4800">
                <a:latin typeface="Trebuchet MS"/>
                <a:cs typeface="Trebuchet MS"/>
              </a:rPr>
              <a:t>з</a:t>
            </a:r>
            <a:r>
              <a:rPr dirty="0" sz="4800" spc="-75">
                <a:latin typeface="Trebuchet MS"/>
                <a:cs typeface="Trebuchet MS"/>
              </a:rPr>
              <a:t> </a:t>
            </a:r>
            <a:r>
              <a:rPr dirty="0" sz="4800">
                <a:latin typeface="Trebuchet MS"/>
                <a:cs typeface="Trebuchet MS"/>
              </a:rPr>
              <a:t>ендіруді</a:t>
            </a:r>
            <a:r>
              <a:rPr dirty="0" sz="4800" spc="-75">
                <a:latin typeface="Trebuchet MS"/>
                <a:cs typeface="Trebuchet MS"/>
              </a:rPr>
              <a:t> </a:t>
            </a:r>
            <a:r>
              <a:rPr dirty="0" sz="4800" spc="-10">
                <a:latin typeface="Trebuchet MS"/>
                <a:cs typeface="Trebuchet MS"/>
              </a:rPr>
              <a:t>пайдаланады.</a:t>
            </a:r>
            <a:endParaRPr sz="480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4800" spc="210">
                <a:latin typeface="Trebuchet MS"/>
                <a:cs typeface="Trebuchet MS"/>
              </a:rPr>
              <a:t>Негізінде,</a:t>
            </a:r>
            <a:r>
              <a:rPr dirty="0" sz="4800" spc="520">
                <a:latin typeface="Trebuchet MS"/>
                <a:cs typeface="Trebuchet MS"/>
              </a:rPr>
              <a:t> </a:t>
            </a:r>
            <a:r>
              <a:rPr dirty="0" sz="4800" spc="150">
                <a:latin typeface="Trebuchet MS"/>
                <a:cs typeface="Trebuchet MS"/>
              </a:rPr>
              <a:t>нейронды</a:t>
            </a:r>
            <a:r>
              <a:rPr dirty="0" sz="4800" spc="150">
                <a:latin typeface="Microsoft Sans Serif"/>
                <a:cs typeface="Microsoft Sans Serif"/>
              </a:rPr>
              <a:t>қ</a:t>
            </a:r>
            <a:r>
              <a:rPr dirty="0" sz="4800" spc="695">
                <a:latin typeface="Microsoft Sans Serif"/>
                <a:cs typeface="Microsoft Sans Serif"/>
              </a:rPr>
              <a:t> </a:t>
            </a:r>
            <a:r>
              <a:rPr dirty="0" sz="4800" spc="195">
                <a:latin typeface="Trebuchet MS"/>
                <a:cs typeface="Trebuchet MS"/>
              </a:rPr>
              <a:t>желілер</a:t>
            </a:r>
            <a:r>
              <a:rPr dirty="0" sz="4800" spc="515">
                <a:latin typeface="Trebuchet MS"/>
                <a:cs typeface="Trebuchet MS"/>
              </a:rPr>
              <a:t> </a:t>
            </a:r>
            <a:r>
              <a:rPr dirty="0" sz="4800" spc="160">
                <a:latin typeface="Trebuchet MS"/>
                <a:cs typeface="Trebuchet MS"/>
              </a:rPr>
              <a:t>салма</a:t>
            </a:r>
            <a:r>
              <a:rPr dirty="0" sz="4800" spc="160">
                <a:latin typeface="Microsoft Sans Serif"/>
                <a:cs typeface="Microsoft Sans Serif"/>
              </a:rPr>
              <a:t>қ</a:t>
            </a:r>
            <a:r>
              <a:rPr dirty="0" sz="4800" spc="160">
                <a:latin typeface="Trebuchet MS"/>
                <a:cs typeface="Trebuchet MS"/>
              </a:rPr>
              <a:t>тарды</a:t>
            </a:r>
            <a:r>
              <a:rPr dirty="0" sz="4800" spc="160">
                <a:latin typeface="Microsoft Sans Serif"/>
                <a:cs typeface="Microsoft Sans Serif"/>
              </a:rPr>
              <a:t>ң</a:t>
            </a:r>
            <a:r>
              <a:rPr dirty="0" sz="4800" spc="690">
                <a:latin typeface="Microsoft Sans Serif"/>
                <a:cs typeface="Microsoft Sans Serif"/>
              </a:rPr>
              <a:t> </a:t>
            </a:r>
            <a:r>
              <a:rPr dirty="0" sz="4800" spc="75">
                <a:latin typeface="Trebuchet MS"/>
                <a:cs typeface="Trebuchet MS"/>
              </a:rPr>
              <a:t>сызы</a:t>
            </a:r>
            <a:r>
              <a:rPr dirty="0" sz="4800" spc="75">
                <a:latin typeface="Microsoft Sans Serif"/>
                <a:cs typeface="Microsoft Sans Serif"/>
              </a:rPr>
              <a:t>қ</a:t>
            </a:r>
            <a:r>
              <a:rPr dirty="0" sz="4800" spc="75">
                <a:latin typeface="Trebuchet MS"/>
                <a:cs typeface="Trebuchet MS"/>
              </a:rPr>
              <a:t>ты</a:t>
            </a:r>
            <a:r>
              <a:rPr dirty="0" sz="4800" spc="75">
                <a:latin typeface="Microsoft Sans Serif"/>
                <a:cs typeface="Microsoft Sans Serif"/>
              </a:rPr>
              <a:t>қ </a:t>
            </a:r>
            <a:r>
              <a:rPr dirty="0" sz="4800" spc="75">
                <a:latin typeface="Trebuchet MS"/>
                <a:cs typeface="Trebuchet MS"/>
              </a:rPr>
              <a:t>емес</a:t>
            </a:r>
            <a:r>
              <a:rPr dirty="0" sz="4800" spc="250">
                <a:latin typeface="Trebuchet MS"/>
                <a:cs typeface="Trebuchet MS"/>
              </a:rPr>
              <a:t> </a:t>
            </a:r>
            <a:r>
              <a:rPr dirty="0" sz="4800" spc="90">
                <a:latin typeface="Trebuchet MS"/>
                <a:cs typeface="Trebuchet MS"/>
              </a:rPr>
              <a:t>комбинациясы</a:t>
            </a:r>
            <a:r>
              <a:rPr dirty="0" sz="4800" spc="260">
                <a:latin typeface="Trebuchet MS"/>
                <a:cs typeface="Trebuchet MS"/>
              </a:rPr>
              <a:t> </a:t>
            </a:r>
            <a:r>
              <a:rPr dirty="0" sz="4800" spc="95">
                <a:latin typeface="Trebuchet MS"/>
                <a:cs typeface="Trebuchet MS"/>
              </a:rPr>
              <a:t>ретінде</a:t>
            </a:r>
            <a:r>
              <a:rPr dirty="0" sz="4800" spc="265">
                <a:latin typeface="Trebuchet MS"/>
                <a:cs typeface="Trebuchet MS"/>
              </a:rPr>
              <a:t> </a:t>
            </a:r>
            <a:r>
              <a:rPr dirty="0" sz="4800" spc="95">
                <a:latin typeface="Trebuchet MS"/>
                <a:cs typeface="Trebuchet MS"/>
              </a:rPr>
              <a:t>б</a:t>
            </a:r>
            <a:r>
              <a:rPr dirty="0" sz="4800" spc="95">
                <a:latin typeface="Microsoft Sans Serif"/>
                <a:cs typeface="Microsoft Sans Serif"/>
              </a:rPr>
              <a:t>ө</a:t>
            </a:r>
            <a:r>
              <a:rPr dirty="0" sz="4800" spc="95">
                <a:latin typeface="Trebuchet MS"/>
                <a:cs typeface="Trebuchet MS"/>
              </a:rPr>
              <a:t>лінген</a:t>
            </a:r>
            <a:r>
              <a:rPr dirty="0" sz="4800" spc="270">
                <a:latin typeface="Trebuchet MS"/>
                <a:cs typeface="Trebuchet MS"/>
              </a:rPr>
              <a:t> </a:t>
            </a:r>
            <a:r>
              <a:rPr dirty="0" sz="4800" spc="95">
                <a:latin typeface="Trebuchet MS"/>
                <a:cs typeface="Trebuchet MS"/>
              </a:rPr>
              <a:t>с</a:t>
            </a:r>
            <a:r>
              <a:rPr dirty="0" sz="4800" spc="95">
                <a:latin typeface="Microsoft Sans Serif"/>
                <a:cs typeface="Microsoft Sans Serif"/>
              </a:rPr>
              <a:t>ө</a:t>
            </a:r>
            <a:r>
              <a:rPr dirty="0" sz="4800" spc="95">
                <a:latin typeface="Trebuchet MS"/>
                <a:cs typeface="Trebuchet MS"/>
              </a:rPr>
              <a:t>здерді</a:t>
            </a:r>
            <a:r>
              <a:rPr dirty="0" sz="4800" spc="260">
                <a:latin typeface="Trebuchet MS"/>
                <a:cs typeface="Trebuchet MS"/>
              </a:rPr>
              <a:t> </a:t>
            </a:r>
            <a:r>
              <a:rPr dirty="0" sz="4800" spc="95">
                <a:latin typeface="Trebuchet MS"/>
                <a:cs typeface="Trebuchet MS"/>
              </a:rPr>
              <a:t>білдіреді. </a:t>
            </a:r>
            <a:r>
              <a:rPr dirty="0" sz="4800" spc="220">
                <a:latin typeface="Trebuchet MS"/>
                <a:cs typeface="Trebuchet MS"/>
              </a:rPr>
              <a:t>Осылайша,</a:t>
            </a:r>
            <a:r>
              <a:rPr dirty="0" sz="4800" spc="540">
                <a:latin typeface="Trebuchet MS"/>
                <a:cs typeface="Trebuchet MS"/>
              </a:rPr>
              <a:t> </a:t>
            </a:r>
            <a:r>
              <a:rPr dirty="0" sz="4800" spc="204">
                <a:latin typeface="Trebuchet MS"/>
                <a:cs typeface="Trebuchet MS"/>
              </a:rPr>
              <a:t>тілді</a:t>
            </a:r>
            <a:r>
              <a:rPr dirty="0" sz="4800" spc="535">
                <a:latin typeface="Trebuchet MS"/>
                <a:cs typeface="Trebuchet MS"/>
              </a:rPr>
              <a:t> </a:t>
            </a:r>
            <a:r>
              <a:rPr dirty="0" sz="4800" spc="229">
                <a:latin typeface="Trebuchet MS"/>
                <a:cs typeface="Trebuchet MS"/>
              </a:rPr>
              <a:t>модельдеудегі</a:t>
            </a:r>
            <a:r>
              <a:rPr dirty="0" sz="4800" spc="535">
                <a:latin typeface="Trebuchet MS"/>
                <a:cs typeface="Trebuchet MS"/>
              </a:rPr>
              <a:t> </a:t>
            </a:r>
            <a:r>
              <a:rPr dirty="0" sz="4800" spc="229">
                <a:latin typeface="Microsoft Sans Serif"/>
                <a:cs typeface="Microsoft Sans Serif"/>
              </a:rPr>
              <a:t>ө</a:t>
            </a:r>
            <a:r>
              <a:rPr dirty="0" sz="4800" spc="229">
                <a:latin typeface="Trebuchet MS"/>
                <a:cs typeface="Trebuchet MS"/>
              </a:rPr>
              <a:t>лшемділік</a:t>
            </a:r>
            <a:r>
              <a:rPr dirty="0" sz="4800" spc="545">
                <a:latin typeface="Trebuchet MS"/>
                <a:cs typeface="Trebuchet MS"/>
              </a:rPr>
              <a:t> </a:t>
            </a:r>
            <a:r>
              <a:rPr dirty="0" sz="4800" spc="204">
                <a:latin typeface="Trebuchet MS"/>
                <a:cs typeface="Trebuchet MS"/>
              </a:rPr>
              <a:t>м</a:t>
            </a:r>
            <a:r>
              <a:rPr dirty="0" sz="4800" spc="204">
                <a:latin typeface="Microsoft Sans Serif"/>
                <a:cs typeface="Microsoft Sans Serif"/>
              </a:rPr>
              <a:t>ә</a:t>
            </a:r>
            <a:r>
              <a:rPr dirty="0" sz="4800" spc="204">
                <a:latin typeface="Trebuchet MS"/>
                <a:cs typeface="Trebuchet MS"/>
              </a:rPr>
              <a:t>селесін </a:t>
            </a:r>
            <a:r>
              <a:rPr dirty="0" sz="4800" spc="-10">
                <a:latin typeface="Trebuchet MS"/>
                <a:cs typeface="Trebuchet MS"/>
              </a:rPr>
              <a:t>болдырмайды.</a:t>
            </a:r>
            <a:endParaRPr sz="4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07465" y="411086"/>
            <a:ext cx="8941435" cy="98551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300"/>
              <a:t>Тілдік</a:t>
            </a:r>
            <a:r>
              <a:rPr dirty="0" sz="6300" spc="-155"/>
              <a:t> </a:t>
            </a:r>
            <a:r>
              <a:rPr dirty="0" sz="6300"/>
              <a:t>модельдеу</a:t>
            </a:r>
            <a:r>
              <a:rPr dirty="0" sz="6300" spc="-155"/>
              <a:t> </a:t>
            </a:r>
            <a:r>
              <a:rPr dirty="0" sz="6300" spc="-20"/>
              <a:t>(LM)</a:t>
            </a:r>
            <a:endParaRPr sz="6300"/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2103" y="1310639"/>
              <a:ext cx="16687800" cy="944880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7110" y="65405"/>
            <a:ext cx="924496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LLM</a:t>
            </a:r>
            <a:r>
              <a:rPr dirty="0" sz="4800" spc="-120"/>
              <a:t> </a:t>
            </a:r>
            <a:r>
              <a:rPr dirty="0" sz="4800"/>
              <a:t>және</a:t>
            </a:r>
            <a:r>
              <a:rPr dirty="0" sz="4800" spc="-114"/>
              <a:t> </a:t>
            </a:r>
            <a:r>
              <a:rPr dirty="0" sz="4800"/>
              <a:t>базалық</a:t>
            </a:r>
            <a:r>
              <a:rPr dirty="0" sz="4800" spc="-120"/>
              <a:t> </a:t>
            </a:r>
            <a:r>
              <a:rPr dirty="0" sz="4800" spc="-10"/>
              <a:t>модельдер</a:t>
            </a:r>
            <a:endParaRPr sz="4800"/>
          </a:p>
        </p:txBody>
      </p:sp>
      <p:sp>
        <p:nvSpPr>
          <p:cNvPr id="3" name="object 3" descr=""/>
          <p:cNvSpPr txBox="1"/>
          <p:nvPr/>
        </p:nvSpPr>
        <p:spPr>
          <a:xfrm>
            <a:off x="285686" y="1034008"/>
            <a:ext cx="18691225" cy="9103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7950">
              <a:lnSpc>
                <a:spcPct val="100000"/>
              </a:lnSpc>
              <a:spcBef>
                <a:spcPts val="100"/>
              </a:spcBef>
            </a:pPr>
            <a:r>
              <a:rPr dirty="0" sz="3950" spc="-30">
                <a:latin typeface="Trebuchet MS"/>
                <a:cs typeface="Trebuchet MS"/>
              </a:rPr>
              <a:t>Бастап</a:t>
            </a:r>
            <a:r>
              <a:rPr dirty="0" sz="3950" spc="-30">
                <a:latin typeface="Microsoft Sans Serif"/>
                <a:cs typeface="Microsoft Sans Serif"/>
              </a:rPr>
              <a:t>қ</a:t>
            </a:r>
            <a:r>
              <a:rPr dirty="0" sz="3950" spc="-30">
                <a:latin typeface="Trebuchet MS"/>
                <a:cs typeface="Trebuchet MS"/>
              </a:rPr>
              <a:t>ы</a:t>
            </a:r>
            <a:r>
              <a:rPr dirty="0" sz="3950" spc="-185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лгі</a:t>
            </a:r>
            <a:r>
              <a:rPr dirty="0" sz="3950" spc="-180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детте</a:t>
            </a:r>
            <a:r>
              <a:rPr dirty="0" sz="3950" spc="-18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</a:t>
            </a:r>
            <a:r>
              <a:rPr dirty="0" sz="3950">
                <a:latin typeface="Microsoft Sans Serif"/>
                <a:cs typeface="Microsoft Sans Serif"/>
              </a:rPr>
              <a:t>ө</a:t>
            </a:r>
            <a:r>
              <a:rPr dirty="0" sz="3950">
                <a:latin typeface="Trebuchet MS"/>
                <a:cs typeface="Trebuchet MS"/>
              </a:rPr>
              <a:t>менгі</a:t>
            </a:r>
            <a:r>
              <a:rPr dirty="0" sz="3950" spc="-180">
                <a:latin typeface="Trebuchet MS"/>
                <a:cs typeface="Trebuchet MS"/>
              </a:rPr>
              <a:t> </a:t>
            </a:r>
            <a:r>
              <a:rPr dirty="0" sz="3950" spc="-25">
                <a:latin typeface="Trebuchet MS"/>
                <a:cs typeface="Trebuchet MS"/>
              </a:rPr>
              <a:t>а</a:t>
            </a:r>
            <a:r>
              <a:rPr dirty="0" sz="3950" spc="-25">
                <a:latin typeface="Microsoft Sans Serif"/>
                <a:cs typeface="Microsoft Sans Serif"/>
              </a:rPr>
              <a:t>ғ</a:t>
            </a:r>
            <a:r>
              <a:rPr dirty="0" sz="3950" spc="-25">
                <a:latin typeface="Trebuchet MS"/>
                <a:cs typeface="Trebuchet MS"/>
              </a:rPr>
              <a:t>ынды</a:t>
            </a:r>
            <a:r>
              <a:rPr dirty="0" sz="3950" spc="-25">
                <a:latin typeface="Microsoft Sans Serif"/>
                <a:cs typeface="Microsoft Sans Serif"/>
              </a:rPr>
              <a:t>қ</a:t>
            </a:r>
            <a:r>
              <a:rPr dirty="0" sz="3950" spc="-4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тапсырмаларды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-4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ке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-45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ау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10">
                <a:latin typeface="Trebuchet MS"/>
                <a:cs typeface="Trebuchet MS"/>
              </a:rPr>
              <a:t>ымына </a:t>
            </a:r>
            <a:r>
              <a:rPr dirty="0" sz="3950">
                <a:latin typeface="Trebuchet MS"/>
                <a:cs typeface="Trebuchet MS"/>
              </a:rPr>
              <a:t>бейімделуі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мкін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 spc="-30">
                <a:latin typeface="Trebuchet MS"/>
                <a:cs typeface="Trebuchet MS"/>
              </a:rPr>
              <a:t>ау</a:t>
            </a:r>
            <a:r>
              <a:rPr dirty="0" sz="3950" spc="-30">
                <a:latin typeface="Microsoft Sans Serif"/>
                <a:cs typeface="Microsoft Sans Serif"/>
              </a:rPr>
              <a:t>қ</a:t>
            </a:r>
            <a:r>
              <a:rPr dirty="0" sz="3950" spc="-30">
                <a:latin typeface="Trebuchet MS"/>
                <a:cs typeface="Trebuchet MS"/>
              </a:rPr>
              <a:t>ымды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деректерге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йретілген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кез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келген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лгіні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білдіреді. </a:t>
            </a:r>
            <a:r>
              <a:rPr dirty="0" sz="3950">
                <a:latin typeface="Trebuchet MS"/>
                <a:cs typeface="Trebuchet MS"/>
              </a:rPr>
              <a:t>Б</a:t>
            </a:r>
            <a:r>
              <a:rPr dirty="0" sz="3950">
                <a:latin typeface="Microsoft Sans Serif"/>
                <a:cs typeface="Microsoft Sans Serif"/>
              </a:rPr>
              <a:t>ұ</a:t>
            </a:r>
            <a:r>
              <a:rPr dirty="0" sz="3950">
                <a:latin typeface="Trebuchet MS"/>
                <a:cs typeface="Trebuchet MS"/>
              </a:rPr>
              <a:t>л</a:t>
            </a:r>
            <a:r>
              <a:rPr dirty="0" sz="3950" spc="-18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модельдер</a:t>
            </a:r>
            <a:r>
              <a:rPr dirty="0" sz="3950" spc="-185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детте</a:t>
            </a:r>
            <a:r>
              <a:rPr dirty="0" sz="3950" spc="-18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тере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-50">
                <a:latin typeface="Microsoft Sans Serif"/>
                <a:cs typeface="Microsoft Sans Serif"/>
              </a:rPr>
              <a:t> </a:t>
            </a:r>
            <a:r>
              <a:rPr dirty="0" sz="3950" spc="-25">
                <a:latin typeface="Trebuchet MS"/>
                <a:cs typeface="Trebuchet MS"/>
              </a:rPr>
              <a:t>нейронды</a:t>
            </a:r>
            <a:r>
              <a:rPr dirty="0" sz="3950" spc="-25">
                <a:latin typeface="Microsoft Sans Serif"/>
                <a:cs typeface="Microsoft Sans Serif"/>
              </a:rPr>
              <a:t>қ</a:t>
            </a:r>
            <a:r>
              <a:rPr dirty="0" sz="3950" spc="-4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желілер</a:t>
            </a:r>
            <a:r>
              <a:rPr dirty="0" sz="3950" spc="-185">
                <a:latin typeface="Trebuchet MS"/>
                <a:cs typeface="Trebuchet MS"/>
              </a:rPr>
              <a:t> </a:t>
            </a:r>
            <a:r>
              <a:rPr dirty="0" sz="3950" spc="-30">
                <a:latin typeface="Trebuchet MS"/>
                <a:cs typeface="Trebuchet MS"/>
              </a:rPr>
              <a:t>ар</a:t>
            </a:r>
            <a:r>
              <a:rPr dirty="0" sz="3950" spc="-30">
                <a:latin typeface="Microsoft Sans Serif"/>
                <a:cs typeface="Microsoft Sans Serif"/>
              </a:rPr>
              <a:t>қ</a:t>
            </a:r>
            <a:r>
              <a:rPr dirty="0" sz="3950" spc="-30">
                <a:latin typeface="Trebuchet MS"/>
                <a:cs typeface="Trebuchet MS"/>
              </a:rPr>
              <a:t>ылы</a:t>
            </a:r>
            <a:r>
              <a:rPr dirty="0" sz="3950" spc="-185">
                <a:latin typeface="Trebuchet MS"/>
                <a:cs typeface="Trebuchet MS"/>
              </a:rPr>
              <a:t> </a:t>
            </a:r>
            <a:r>
              <a:rPr dirty="0" sz="3950" spc="-20">
                <a:latin typeface="Microsoft Sans Serif"/>
                <a:cs typeface="Microsoft Sans Serif"/>
              </a:rPr>
              <a:t>құ</a:t>
            </a:r>
            <a:r>
              <a:rPr dirty="0" sz="3950" spc="-20">
                <a:latin typeface="Trebuchet MS"/>
                <a:cs typeface="Trebuchet MS"/>
              </a:rPr>
              <a:t>растырылады</a:t>
            </a:r>
            <a:r>
              <a:rPr dirty="0" sz="3950" spc="-190">
                <a:latin typeface="Trebuchet MS"/>
                <a:cs typeface="Trebuchet MS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ж</a:t>
            </a:r>
            <a:r>
              <a:rPr dirty="0" sz="3950" spc="-20">
                <a:latin typeface="Microsoft Sans Serif"/>
                <a:cs typeface="Microsoft Sans Serif"/>
              </a:rPr>
              <a:t>ә</a:t>
            </a:r>
            <a:r>
              <a:rPr dirty="0" sz="3950" spc="-20">
                <a:latin typeface="Trebuchet MS"/>
                <a:cs typeface="Trebuchet MS"/>
              </a:rPr>
              <a:t>не </a:t>
            </a:r>
            <a:r>
              <a:rPr dirty="0" sz="3950">
                <a:latin typeface="Trebuchet MS"/>
                <a:cs typeface="Trebuchet MS"/>
              </a:rPr>
              <a:t>к</a:t>
            </a:r>
            <a:r>
              <a:rPr dirty="0" sz="3950">
                <a:latin typeface="Microsoft Sans Serif"/>
                <a:cs typeface="Microsoft Sans Serif"/>
              </a:rPr>
              <a:t>ө</a:t>
            </a:r>
            <a:r>
              <a:rPr dirty="0" sz="3950">
                <a:latin typeface="Trebuchet MS"/>
                <a:cs typeface="Trebuchet MS"/>
              </a:rPr>
              <a:t>птеген</a:t>
            </a:r>
            <a:r>
              <a:rPr dirty="0" sz="3950" spc="-20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та</a:t>
            </a:r>
            <a:r>
              <a:rPr dirty="0" sz="3950" spc="-10">
                <a:latin typeface="Microsoft Sans Serif"/>
                <a:cs typeface="Microsoft Sans Serif"/>
              </a:rPr>
              <a:t>ң</a:t>
            </a:r>
            <a:r>
              <a:rPr dirty="0" sz="3950" spc="-10">
                <a:latin typeface="Trebuchet MS"/>
                <a:cs typeface="Trebuchet MS"/>
              </a:rPr>
              <a:t>баланба</a:t>
            </a:r>
            <a:r>
              <a:rPr dirty="0" sz="3950" spc="-10">
                <a:latin typeface="Microsoft Sans Serif"/>
                <a:cs typeface="Microsoft Sans Serif"/>
              </a:rPr>
              <a:t>ғ</a:t>
            </a:r>
            <a:r>
              <a:rPr dirty="0" sz="3950" spc="-10">
                <a:latin typeface="Trebuchet MS"/>
                <a:cs typeface="Trebuchet MS"/>
              </a:rPr>
              <a:t>ан</a:t>
            </a:r>
            <a:r>
              <a:rPr dirty="0" sz="3950" spc="-20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деректерде</a:t>
            </a:r>
            <a:r>
              <a:rPr dirty="0" sz="3950" spc="-204">
                <a:latin typeface="Trebuchet MS"/>
                <a:cs typeface="Trebuchet MS"/>
              </a:rPr>
              <a:t> </a:t>
            </a:r>
            <a:r>
              <a:rPr dirty="0" sz="3950" spc="-25">
                <a:latin typeface="Trebuchet MS"/>
                <a:cs typeface="Trebuchet MS"/>
              </a:rPr>
              <a:t>ба</a:t>
            </a:r>
            <a:r>
              <a:rPr dirty="0" sz="3950" spc="-25">
                <a:latin typeface="Microsoft Sans Serif"/>
                <a:cs typeface="Microsoft Sans Serif"/>
              </a:rPr>
              <a:t>қ</a:t>
            </a:r>
            <a:r>
              <a:rPr dirty="0" sz="3950" spc="-25">
                <a:latin typeface="Trebuchet MS"/>
                <a:cs typeface="Trebuchet MS"/>
              </a:rPr>
              <a:t>ылаусыз</a:t>
            </a:r>
            <a:r>
              <a:rPr dirty="0" sz="3950" spc="-200">
                <a:latin typeface="Trebuchet MS"/>
                <a:cs typeface="Trebuchet MS"/>
              </a:rPr>
              <a:t> </a:t>
            </a:r>
            <a:r>
              <a:rPr dirty="0" sz="3950" spc="-35">
                <a:latin typeface="Trebuchet MS"/>
                <a:cs typeface="Trebuchet MS"/>
              </a:rPr>
              <a:t>о</a:t>
            </a:r>
            <a:r>
              <a:rPr dirty="0" sz="3950" spc="-35">
                <a:latin typeface="Microsoft Sans Serif"/>
                <a:cs typeface="Microsoft Sans Serif"/>
              </a:rPr>
              <a:t>қ</a:t>
            </a:r>
            <a:r>
              <a:rPr dirty="0" sz="3950" spc="-35">
                <a:latin typeface="Trebuchet MS"/>
                <a:cs typeface="Trebuchet MS"/>
              </a:rPr>
              <a:t>ыту</a:t>
            </a:r>
            <a:r>
              <a:rPr dirty="0" sz="3950" spc="-200">
                <a:latin typeface="Trebuchet MS"/>
                <a:cs typeface="Trebuchet MS"/>
              </a:rPr>
              <a:t> </a:t>
            </a:r>
            <a:r>
              <a:rPr dirty="0" sz="3950" spc="-30">
                <a:latin typeface="Trebuchet MS"/>
                <a:cs typeface="Trebuchet MS"/>
              </a:rPr>
              <a:t>ар</a:t>
            </a:r>
            <a:r>
              <a:rPr dirty="0" sz="3950" spc="-30">
                <a:latin typeface="Microsoft Sans Serif"/>
                <a:cs typeface="Microsoft Sans Serif"/>
              </a:rPr>
              <a:t>қ</a:t>
            </a:r>
            <a:r>
              <a:rPr dirty="0" sz="3950" spc="-30">
                <a:latin typeface="Trebuchet MS"/>
                <a:cs typeface="Trebuchet MS"/>
              </a:rPr>
              <a:t>ылы</a:t>
            </a:r>
            <a:r>
              <a:rPr dirty="0" sz="3950" spc="-20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о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10">
                <a:latin typeface="Trebuchet MS"/>
                <a:cs typeface="Trebuchet MS"/>
              </a:rPr>
              <a:t>ытылады.</a:t>
            </a:r>
            <a:endParaRPr sz="3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39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</a:pPr>
            <a:r>
              <a:rPr dirty="0" sz="3950">
                <a:latin typeface="Trebuchet MS"/>
                <a:cs typeface="Trebuchet MS"/>
              </a:rPr>
              <a:t>Б</a:t>
            </a:r>
            <a:r>
              <a:rPr dirty="0" sz="3950">
                <a:latin typeface="Microsoft Sans Serif"/>
                <a:cs typeface="Microsoft Sans Serif"/>
              </a:rPr>
              <a:t>ұ</a:t>
            </a:r>
            <a:r>
              <a:rPr dirty="0" sz="3950">
                <a:latin typeface="Trebuchet MS"/>
                <a:cs typeface="Trebuchet MS"/>
              </a:rPr>
              <a:t>л</a:t>
            </a:r>
            <a:r>
              <a:rPr dirty="0" sz="3950" spc="-15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терминді</a:t>
            </a:r>
            <a:r>
              <a:rPr dirty="0" sz="3950" spc="-155">
                <a:latin typeface="Trebuchet MS"/>
                <a:cs typeface="Trebuchet MS"/>
              </a:rPr>
              <a:t> </a:t>
            </a:r>
            <a:r>
              <a:rPr dirty="0" sz="3950" spc="-35">
                <a:latin typeface="Trebuchet MS"/>
                <a:cs typeface="Trebuchet MS"/>
              </a:rPr>
              <a:t>жа</a:t>
            </a:r>
            <a:r>
              <a:rPr dirty="0" sz="3950" spc="-35">
                <a:latin typeface="Microsoft Sans Serif"/>
                <a:cs typeface="Microsoft Sans Serif"/>
              </a:rPr>
              <a:t>қ</a:t>
            </a:r>
            <a:r>
              <a:rPr dirty="0" sz="3950" spc="-35">
                <a:latin typeface="Trebuchet MS"/>
                <a:cs typeface="Trebuchet MS"/>
              </a:rPr>
              <a:t>ында</a:t>
            </a:r>
            <a:r>
              <a:rPr dirty="0" sz="3950" spc="-16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Стэнфордты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-2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адам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а</a:t>
            </a:r>
            <a:r>
              <a:rPr dirty="0" sz="3950" spc="-16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ба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ыттал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ан</a:t>
            </a:r>
            <a:r>
              <a:rPr dirty="0" sz="3950" spc="-15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жасанды</a:t>
            </a:r>
            <a:r>
              <a:rPr dirty="0" sz="3950" spc="-16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интеллект </a:t>
            </a:r>
            <a:r>
              <a:rPr dirty="0" sz="3950">
                <a:latin typeface="Trebuchet MS"/>
                <a:cs typeface="Trebuchet MS"/>
              </a:rPr>
              <a:t>институты</a:t>
            </a:r>
            <a:r>
              <a:rPr dirty="0" sz="3950" spc="-11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(HAI)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енгізді.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Дегенмен,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біз</a:t>
            </a:r>
            <a:r>
              <a:rPr dirty="0" sz="3950" spc="-10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базалы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4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лгі</a:t>
            </a:r>
            <a:r>
              <a:rPr dirty="0" sz="3950" spc="-10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деп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атайтын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н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рсе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 spc="-25">
                <a:latin typeface="Trebuchet MS"/>
                <a:cs typeface="Trebuchet MS"/>
              </a:rPr>
              <a:t>мен 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лкен</a:t>
            </a:r>
            <a:r>
              <a:rPr dirty="0" sz="3950" spc="-9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тілдік</a:t>
            </a:r>
            <a:r>
              <a:rPr dirty="0" sz="3950" spc="-9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модель</a:t>
            </a:r>
            <a:r>
              <a:rPr dirty="0" sz="3950" spc="-9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(LLM)</a:t>
            </a:r>
            <a:r>
              <a:rPr dirty="0" sz="3950" spc="-10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санатына</a:t>
            </a:r>
            <a:r>
              <a:rPr dirty="0" sz="3950" spc="-10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жататындар</a:t>
            </a:r>
            <a:r>
              <a:rPr dirty="0" sz="3950" spc="-10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арасында</a:t>
            </a:r>
            <a:r>
              <a:rPr dirty="0" sz="3950" spc="-100">
                <a:latin typeface="Trebuchet MS"/>
                <a:cs typeface="Trebuchet MS"/>
              </a:rPr>
              <a:t> </a:t>
            </a:r>
            <a:r>
              <a:rPr dirty="0" sz="3950" spc="-35">
                <a:latin typeface="Trebuchet MS"/>
                <a:cs typeface="Trebuchet MS"/>
              </a:rPr>
              <a:t>на</a:t>
            </a:r>
            <a:r>
              <a:rPr dirty="0" sz="3950" spc="-35">
                <a:latin typeface="Microsoft Sans Serif"/>
                <a:cs typeface="Microsoft Sans Serif"/>
              </a:rPr>
              <a:t>қ</a:t>
            </a:r>
            <a:r>
              <a:rPr dirty="0" sz="3950" spc="-35">
                <a:latin typeface="Trebuchet MS"/>
                <a:cs typeface="Trebuchet MS"/>
              </a:rPr>
              <a:t>ты</a:t>
            </a:r>
            <a:r>
              <a:rPr dirty="0" sz="3950" spc="-10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айырмашылы</a:t>
            </a:r>
            <a:r>
              <a:rPr dirty="0" sz="3950" spc="-10">
                <a:latin typeface="Microsoft Sans Serif"/>
                <a:cs typeface="Microsoft Sans Serif"/>
              </a:rPr>
              <a:t>қ </a:t>
            </a:r>
            <a:r>
              <a:rPr dirty="0" sz="3950" spc="-20">
                <a:latin typeface="Trebuchet MS"/>
                <a:cs typeface="Trebuchet MS"/>
              </a:rPr>
              <a:t>жо</a:t>
            </a:r>
            <a:r>
              <a:rPr dirty="0" sz="3950" spc="-20">
                <a:latin typeface="Microsoft Sans Serif"/>
                <a:cs typeface="Microsoft Sans Serif"/>
              </a:rPr>
              <a:t>қ</a:t>
            </a:r>
            <a:r>
              <a:rPr dirty="0" sz="3950" spc="-20">
                <a:latin typeface="Trebuchet MS"/>
                <a:cs typeface="Trebuchet MS"/>
              </a:rPr>
              <a:t>.</a:t>
            </a:r>
            <a:endParaRPr sz="3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3950">
              <a:latin typeface="Trebuchet MS"/>
              <a:cs typeface="Trebuchet MS"/>
            </a:endParaRPr>
          </a:p>
          <a:p>
            <a:pPr marL="12700" marR="993140">
              <a:lnSpc>
                <a:spcPct val="100000"/>
              </a:lnSpc>
            </a:pPr>
            <a:r>
              <a:rPr dirty="0" sz="3950">
                <a:latin typeface="Trebuchet MS"/>
                <a:cs typeface="Trebuchet MS"/>
              </a:rPr>
              <a:t>Дегенмен,</a:t>
            </a:r>
            <a:r>
              <a:rPr dirty="0" sz="3950" spc="-13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LLM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детте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тін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 spc="-35">
                <a:latin typeface="Trebuchet MS"/>
                <a:cs typeface="Trebuchet MS"/>
              </a:rPr>
              <a:t>сия</a:t>
            </a:r>
            <a:r>
              <a:rPr dirty="0" sz="3950" spc="-35">
                <a:latin typeface="Microsoft Sans Serif"/>
                <a:cs typeface="Microsoft Sans Serif"/>
              </a:rPr>
              <a:t>қ</a:t>
            </a:r>
            <a:r>
              <a:rPr dirty="0" sz="3950" spc="-35">
                <a:latin typeface="Trebuchet MS"/>
                <a:cs typeface="Trebuchet MS"/>
              </a:rPr>
              <a:t>ты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тілге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 spc="-25">
                <a:latin typeface="Microsoft Sans Serif"/>
                <a:cs typeface="Microsoft Sans Serif"/>
              </a:rPr>
              <a:t>қ</a:t>
            </a:r>
            <a:r>
              <a:rPr dirty="0" sz="3950" spc="-25">
                <a:latin typeface="Trebuchet MS"/>
                <a:cs typeface="Trebuchet MS"/>
              </a:rPr>
              <a:t>атысты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деректер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бойынша </a:t>
            </a:r>
            <a:r>
              <a:rPr dirty="0" sz="3950" spc="-30">
                <a:latin typeface="Trebuchet MS"/>
                <a:cs typeface="Trebuchet MS"/>
              </a:rPr>
              <a:t>о</a:t>
            </a:r>
            <a:r>
              <a:rPr dirty="0" sz="3950" spc="-30">
                <a:latin typeface="Microsoft Sans Serif"/>
                <a:cs typeface="Microsoft Sans Serif"/>
              </a:rPr>
              <a:t>қ</a:t>
            </a:r>
            <a:r>
              <a:rPr dirty="0" sz="3950" spc="-30">
                <a:latin typeface="Trebuchet MS"/>
                <a:cs typeface="Trebuchet MS"/>
              </a:rPr>
              <a:t>ытылады.</a:t>
            </a:r>
            <a:r>
              <a:rPr dirty="0" sz="3950" spc="-24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Біра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100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базалы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10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модель</a:t>
            </a:r>
            <a:r>
              <a:rPr dirty="0" sz="3950" spc="-240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детте</a:t>
            </a:r>
            <a:r>
              <a:rPr dirty="0" sz="3950" spc="-24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мультимодальды</a:t>
            </a:r>
            <a:r>
              <a:rPr dirty="0" sz="3950" spc="-24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деректерге, </a:t>
            </a:r>
            <a:r>
              <a:rPr dirty="0" sz="3950">
                <a:latin typeface="Trebuchet MS"/>
                <a:cs typeface="Trebuchet MS"/>
              </a:rPr>
              <a:t>м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тінні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>
                <a:latin typeface="Trebuchet MS"/>
                <a:cs typeface="Trebuchet MS"/>
              </a:rPr>
              <a:t>,</a:t>
            </a:r>
            <a:r>
              <a:rPr dirty="0" sz="3950" spc="-15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кескіндерді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>
                <a:latin typeface="Trebuchet MS"/>
                <a:cs typeface="Trebuchet MS"/>
              </a:rPr>
              <a:t>,</a:t>
            </a:r>
            <a:r>
              <a:rPr dirty="0" sz="3950" spc="-15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дыбысты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-1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ж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не</a:t>
            </a:r>
            <a:r>
              <a:rPr dirty="0" sz="3950" spc="-15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т.б.</a:t>
            </a:r>
            <a:r>
              <a:rPr dirty="0" sz="3950" spc="-15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комбинациясы</a:t>
            </a:r>
            <a:r>
              <a:rPr dirty="0" sz="3950" spc="-15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бойынша </a:t>
            </a:r>
            <a:r>
              <a:rPr dirty="0" sz="3950">
                <a:latin typeface="Trebuchet MS"/>
                <a:cs typeface="Trebuchet MS"/>
              </a:rPr>
              <a:t>дайындалады.</a:t>
            </a:r>
            <a:r>
              <a:rPr dirty="0" sz="3950" spc="-16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Е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-2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бастысы,</a:t>
            </a:r>
            <a:r>
              <a:rPr dirty="0" sz="3950" spc="-16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базалы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2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лгі</a:t>
            </a:r>
            <a:r>
              <a:rPr dirty="0" sz="3950" spc="-16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не</a:t>
            </a:r>
            <a:r>
              <a:rPr dirty="0" sz="3950">
                <a:latin typeface="Microsoft Sans Serif"/>
                <a:cs typeface="Microsoft Sans Serif"/>
              </a:rPr>
              <a:t>ғұ</a:t>
            </a:r>
            <a:r>
              <a:rPr dirty="0" sz="3950">
                <a:latin typeface="Trebuchet MS"/>
                <a:cs typeface="Trebuchet MS"/>
              </a:rPr>
              <a:t>рлым</a:t>
            </a:r>
            <a:r>
              <a:rPr dirty="0" sz="3950" spc="-160">
                <a:latin typeface="Trebuchet MS"/>
                <a:cs typeface="Trebuchet MS"/>
              </a:rPr>
              <a:t> </a:t>
            </a:r>
            <a:r>
              <a:rPr dirty="0" sz="3950" spc="-35">
                <a:latin typeface="Trebuchet MS"/>
                <a:cs typeface="Trebuchet MS"/>
              </a:rPr>
              <a:t>на</a:t>
            </a:r>
            <a:r>
              <a:rPr dirty="0" sz="3950" spc="-35">
                <a:latin typeface="Microsoft Sans Serif"/>
                <a:cs typeface="Microsoft Sans Serif"/>
              </a:rPr>
              <a:t>қ</a:t>
            </a:r>
            <a:r>
              <a:rPr dirty="0" sz="3950" spc="-35">
                <a:latin typeface="Trebuchet MS"/>
                <a:cs typeface="Trebuchet MS"/>
              </a:rPr>
              <a:t>ты</a:t>
            </a:r>
            <a:r>
              <a:rPr dirty="0" sz="3950" spc="-16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тапсырмалар</a:t>
            </a:r>
            <a:r>
              <a:rPr dirty="0" sz="3950" spc="-165">
                <a:latin typeface="Trebuchet MS"/>
                <a:cs typeface="Trebuchet MS"/>
              </a:rPr>
              <a:t> </a:t>
            </a:r>
            <a:r>
              <a:rPr dirty="0" sz="3950" spc="-20">
                <a:latin typeface="Microsoft Sans Serif"/>
                <a:cs typeface="Microsoft Sans Serif"/>
              </a:rPr>
              <a:t>ү</a:t>
            </a:r>
            <a:r>
              <a:rPr dirty="0" sz="3950" spc="-20">
                <a:latin typeface="Trebuchet MS"/>
                <a:cs typeface="Trebuchet MS"/>
              </a:rPr>
              <a:t>шін </a:t>
            </a:r>
            <a:r>
              <a:rPr dirty="0" sz="3950">
                <a:latin typeface="Trebuchet MS"/>
                <a:cs typeface="Trebuchet MS"/>
              </a:rPr>
              <a:t>негіз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ретінде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 spc="-35">
                <a:latin typeface="Microsoft Sans Serif"/>
                <a:cs typeface="Microsoft Sans Serif"/>
              </a:rPr>
              <a:t>қ</a:t>
            </a:r>
            <a:r>
              <a:rPr dirty="0" sz="3950" spc="-35">
                <a:latin typeface="Trebuchet MS"/>
                <a:cs typeface="Trebuchet MS"/>
              </a:rPr>
              <a:t>ызмет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етуге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арнал</a:t>
            </a:r>
            <a:r>
              <a:rPr dirty="0" sz="3950" spc="-10">
                <a:latin typeface="Microsoft Sans Serif"/>
                <a:cs typeface="Microsoft Sans Serif"/>
              </a:rPr>
              <a:t>ғ</a:t>
            </a:r>
            <a:r>
              <a:rPr dirty="0" sz="3950" spc="-10">
                <a:latin typeface="Trebuchet MS"/>
                <a:cs typeface="Trebuchet MS"/>
              </a:rPr>
              <a:t>ан: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19" y="12191"/>
            <a:ext cx="18655284" cy="109758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4629" rIns="0" bIns="0" rtlCol="0" vert="horz">
            <a:spAutoFit/>
          </a:bodyPr>
          <a:lstStyle/>
          <a:p>
            <a:pPr marL="608965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LLM</a:t>
            </a:r>
            <a:r>
              <a:rPr dirty="0" sz="5400" spc="-100"/>
              <a:t> </a:t>
            </a:r>
            <a:r>
              <a:rPr dirty="0" sz="5400"/>
              <a:t>және</a:t>
            </a:r>
            <a:r>
              <a:rPr dirty="0" sz="5400" spc="-90"/>
              <a:t> </a:t>
            </a:r>
            <a:r>
              <a:rPr dirty="0" sz="5400"/>
              <a:t>базалық</a:t>
            </a:r>
            <a:r>
              <a:rPr dirty="0" sz="5400" spc="-90"/>
              <a:t> </a:t>
            </a:r>
            <a:r>
              <a:rPr dirty="0" sz="5400" spc="-10"/>
              <a:t>модельдер</a:t>
            </a:r>
            <a:endParaRPr sz="5400"/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19429" y="2658236"/>
            <a:ext cx="17116425" cy="5146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4800" spc="455">
                <a:latin typeface="Microsoft Sans Serif"/>
                <a:cs typeface="Microsoft Sans Serif"/>
              </a:rPr>
              <a:t>Н</a:t>
            </a:r>
            <a:r>
              <a:rPr dirty="0" sz="4800" spc="459">
                <a:latin typeface="Microsoft Sans Serif"/>
                <a:cs typeface="Microsoft Sans Serif"/>
              </a:rPr>
              <a:t>е</a:t>
            </a:r>
            <a:r>
              <a:rPr dirty="0" sz="4800" spc="455">
                <a:latin typeface="Microsoft Sans Serif"/>
                <a:cs typeface="Microsoft Sans Serif"/>
              </a:rPr>
              <a:t>гізг</a:t>
            </a:r>
            <a:r>
              <a:rPr dirty="0" sz="4800" spc="-75">
                <a:latin typeface="Microsoft Sans Serif"/>
                <a:cs typeface="Microsoft Sans Serif"/>
              </a:rPr>
              <a:t>і</a:t>
            </a:r>
            <a:r>
              <a:rPr dirty="0" sz="4800" spc="1125">
                <a:latin typeface="Microsoft Sans Serif"/>
                <a:cs typeface="Microsoft Sans Serif"/>
              </a:rPr>
              <a:t> </a:t>
            </a:r>
            <a:r>
              <a:rPr dirty="0" sz="4800" spc="525">
                <a:latin typeface="Microsoft Sans Serif"/>
                <a:cs typeface="Microsoft Sans Serif"/>
              </a:rPr>
              <a:t>ү</a:t>
            </a:r>
            <a:r>
              <a:rPr dirty="0" sz="4800" spc="520">
                <a:latin typeface="Microsoft Sans Serif"/>
                <a:cs typeface="Microsoft Sans Serif"/>
              </a:rPr>
              <a:t>лг</a:t>
            </a:r>
            <a:r>
              <a:rPr dirty="0" sz="4800" spc="525">
                <a:latin typeface="Microsoft Sans Serif"/>
                <a:cs typeface="Microsoft Sans Serif"/>
              </a:rPr>
              <a:t>іл</a:t>
            </a:r>
            <a:r>
              <a:rPr dirty="0" sz="4800" spc="530">
                <a:latin typeface="Microsoft Sans Serif"/>
                <a:cs typeface="Microsoft Sans Serif"/>
              </a:rPr>
              <a:t>е</a:t>
            </a:r>
            <a:r>
              <a:rPr dirty="0" sz="4800" spc="-10">
                <a:latin typeface="Microsoft Sans Serif"/>
                <a:cs typeface="Microsoft Sans Serif"/>
              </a:rPr>
              <a:t>р</a:t>
            </a:r>
            <a:r>
              <a:rPr dirty="0" sz="4800" spc="1140">
                <a:latin typeface="Microsoft Sans Serif"/>
                <a:cs typeface="Microsoft Sans Serif"/>
              </a:rPr>
              <a:t> </a:t>
            </a:r>
            <a:r>
              <a:rPr dirty="0" sz="4800" spc="520">
                <a:latin typeface="Microsoft Sans Serif"/>
                <a:cs typeface="Microsoft Sans Serif"/>
              </a:rPr>
              <a:t>ә</a:t>
            </a:r>
            <a:r>
              <a:rPr dirty="0" sz="4800" spc="515">
                <a:latin typeface="Microsoft Sans Serif"/>
                <a:cs typeface="Microsoft Sans Serif"/>
              </a:rPr>
              <a:t>д</a:t>
            </a:r>
            <a:r>
              <a:rPr dirty="0" sz="4800" spc="520">
                <a:latin typeface="Microsoft Sans Serif"/>
                <a:cs typeface="Microsoft Sans Serif"/>
              </a:rPr>
              <a:t>етт</a:t>
            </a:r>
            <a:r>
              <a:rPr dirty="0" sz="4800" spc="-20">
                <a:latin typeface="Microsoft Sans Serif"/>
                <a:cs typeface="Microsoft Sans Serif"/>
              </a:rPr>
              <a:t>е</a:t>
            </a:r>
            <a:r>
              <a:rPr dirty="0" sz="4800" spc="1140">
                <a:latin typeface="Microsoft Sans Serif"/>
                <a:cs typeface="Microsoft Sans Serif"/>
              </a:rPr>
              <a:t> </a:t>
            </a:r>
            <a:r>
              <a:rPr dirty="0" sz="4800" spc="509">
                <a:latin typeface="Microsoft Sans Serif"/>
                <a:cs typeface="Microsoft Sans Serif"/>
              </a:rPr>
              <a:t>ә</a:t>
            </a:r>
            <a:r>
              <a:rPr dirty="0" sz="4800" spc="-30">
                <a:latin typeface="Microsoft Sans Serif"/>
                <a:cs typeface="Microsoft Sans Serif"/>
              </a:rPr>
              <a:t>р</a:t>
            </a:r>
            <a:r>
              <a:rPr dirty="0" sz="4800" spc="1140">
                <a:latin typeface="Microsoft Sans Serif"/>
                <a:cs typeface="Microsoft Sans Serif"/>
              </a:rPr>
              <a:t> </a:t>
            </a:r>
            <a:r>
              <a:rPr dirty="0" sz="4800" spc="535">
                <a:latin typeface="Microsoft Sans Serif"/>
                <a:cs typeface="Microsoft Sans Serif"/>
              </a:rPr>
              <a:t>түр</a:t>
            </a:r>
            <a:r>
              <a:rPr dirty="0" sz="4800" spc="530">
                <a:latin typeface="Microsoft Sans Serif"/>
                <a:cs typeface="Microsoft Sans Serif"/>
              </a:rPr>
              <a:t>л</a:t>
            </a:r>
            <a:r>
              <a:rPr dirty="0" sz="4800" spc="-5">
                <a:latin typeface="Microsoft Sans Serif"/>
                <a:cs typeface="Microsoft Sans Serif"/>
              </a:rPr>
              <a:t>і</a:t>
            </a:r>
            <a:r>
              <a:rPr dirty="0" sz="4800" spc="1135">
                <a:latin typeface="Microsoft Sans Serif"/>
                <a:cs typeface="Microsoft Sans Serif"/>
              </a:rPr>
              <a:t> </a:t>
            </a:r>
            <a:r>
              <a:rPr dirty="0" sz="4800" spc="480">
                <a:latin typeface="Microsoft Sans Serif"/>
                <a:cs typeface="Microsoft Sans Serif"/>
              </a:rPr>
              <a:t>ке</a:t>
            </a:r>
            <a:r>
              <a:rPr dirty="0" sz="4800" spc="475">
                <a:latin typeface="Microsoft Sans Serif"/>
                <a:cs typeface="Microsoft Sans Serif"/>
              </a:rPr>
              <a:t>л</a:t>
            </a:r>
            <a:r>
              <a:rPr dirty="0" sz="4800" spc="480">
                <a:latin typeface="Microsoft Sans Serif"/>
                <a:cs typeface="Microsoft Sans Serif"/>
              </a:rPr>
              <a:t>ес</a:t>
            </a:r>
            <a:r>
              <a:rPr dirty="0" sz="4800" spc="-60">
                <a:latin typeface="Microsoft Sans Serif"/>
                <a:cs typeface="Microsoft Sans Serif"/>
              </a:rPr>
              <a:t>і</a:t>
            </a:r>
            <a:r>
              <a:rPr dirty="0" sz="4800" spc="1135">
                <a:latin typeface="Microsoft Sans Serif"/>
                <a:cs typeface="Microsoft Sans Serif"/>
              </a:rPr>
              <a:t> </a:t>
            </a:r>
            <a:r>
              <a:rPr dirty="0" sz="4800" spc="455">
                <a:latin typeface="Microsoft Sans Serif"/>
                <a:cs typeface="Microsoft Sans Serif"/>
              </a:rPr>
              <a:t>ко</a:t>
            </a:r>
            <a:r>
              <a:rPr dirty="0" sz="4800" spc="450">
                <a:latin typeface="Microsoft Sans Serif"/>
                <a:cs typeface="Microsoft Sans Serif"/>
              </a:rPr>
              <a:t>гни</a:t>
            </a:r>
            <a:r>
              <a:rPr dirty="0" sz="4800" spc="455">
                <a:latin typeface="Microsoft Sans Serif"/>
                <a:cs typeface="Microsoft Sans Serif"/>
              </a:rPr>
              <a:t>т</a:t>
            </a:r>
            <a:r>
              <a:rPr dirty="0" sz="4800" spc="450">
                <a:latin typeface="Microsoft Sans Serif"/>
                <a:cs typeface="Microsoft Sans Serif"/>
              </a:rPr>
              <a:t>и</a:t>
            </a:r>
            <a:r>
              <a:rPr dirty="0" sz="4800" spc="455">
                <a:latin typeface="Microsoft Sans Serif"/>
                <a:cs typeface="Microsoft Sans Serif"/>
              </a:rPr>
              <a:t>вт</a:t>
            </a:r>
            <a:r>
              <a:rPr dirty="0" sz="4800" spc="450">
                <a:latin typeface="Microsoft Sans Serif"/>
                <a:cs typeface="Microsoft Sans Serif"/>
              </a:rPr>
              <a:t>і</a:t>
            </a:r>
            <a:r>
              <a:rPr dirty="0" sz="4800" spc="-85">
                <a:latin typeface="Microsoft Sans Serif"/>
                <a:cs typeface="Microsoft Sans Serif"/>
              </a:rPr>
              <a:t>к</a:t>
            </a:r>
            <a:r>
              <a:rPr dirty="0" sz="4800" spc="-170">
                <a:latin typeface="Microsoft Sans Serif"/>
                <a:cs typeface="Microsoft Sans Serif"/>
              </a:rPr>
              <a:t> </a:t>
            </a:r>
            <a:r>
              <a:rPr dirty="0" sz="4800" spc="-25">
                <a:latin typeface="Microsoft Sans Serif"/>
                <a:cs typeface="Microsoft Sans Serif"/>
              </a:rPr>
              <a:t>т</a:t>
            </a:r>
            <a:r>
              <a:rPr dirty="0" sz="4800" spc="-560">
                <a:latin typeface="Microsoft Sans Serif"/>
                <a:cs typeface="Microsoft Sans Serif"/>
              </a:rPr>
              <a:t> </a:t>
            </a:r>
            <a:r>
              <a:rPr dirty="0" sz="4800" spc="-30">
                <a:latin typeface="Microsoft Sans Serif"/>
                <a:cs typeface="Microsoft Sans Serif"/>
              </a:rPr>
              <a:t>а</a:t>
            </a:r>
            <a:r>
              <a:rPr dirty="0" sz="4800" spc="-560">
                <a:latin typeface="Microsoft Sans Serif"/>
                <a:cs typeface="Microsoft Sans Serif"/>
              </a:rPr>
              <a:t> </a:t>
            </a:r>
            <a:r>
              <a:rPr dirty="0" sz="4800" spc="-85">
                <a:latin typeface="Microsoft Sans Serif"/>
                <a:cs typeface="Microsoft Sans Serif"/>
              </a:rPr>
              <a:t>п</a:t>
            </a:r>
            <a:r>
              <a:rPr dirty="0" sz="4800" spc="-560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с</a:t>
            </a:r>
            <a:r>
              <a:rPr dirty="0" sz="4800" spc="-560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ы</a:t>
            </a:r>
            <a:r>
              <a:rPr dirty="0" sz="4800" spc="-560">
                <a:latin typeface="Microsoft Sans Serif"/>
                <a:cs typeface="Microsoft Sans Serif"/>
              </a:rPr>
              <a:t> </a:t>
            </a:r>
            <a:r>
              <a:rPr dirty="0" sz="4800" spc="-30">
                <a:latin typeface="Microsoft Sans Serif"/>
                <a:cs typeface="Microsoft Sans Serif"/>
              </a:rPr>
              <a:t>р</a:t>
            </a:r>
            <a:r>
              <a:rPr dirty="0" sz="4800" spc="-560">
                <a:latin typeface="Microsoft Sans Serif"/>
                <a:cs typeface="Microsoft Sans Serif"/>
              </a:rPr>
              <a:t> </a:t>
            </a:r>
            <a:r>
              <a:rPr dirty="0" sz="4800" spc="-140">
                <a:latin typeface="Microsoft Sans Serif"/>
                <a:cs typeface="Microsoft Sans Serif"/>
              </a:rPr>
              <a:t>м</a:t>
            </a:r>
            <a:r>
              <a:rPr dirty="0" sz="4800" spc="-560">
                <a:latin typeface="Microsoft Sans Serif"/>
                <a:cs typeface="Microsoft Sans Serif"/>
              </a:rPr>
              <a:t> </a:t>
            </a:r>
            <a:r>
              <a:rPr dirty="0" sz="4800" spc="-30">
                <a:latin typeface="Microsoft Sans Serif"/>
                <a:cs typeface="Microsoft Sans Serif"/>
              </a:rPr>
              <a:t>а</a:t>
            </a:r>
            <a:r>
              <a:rPr dirty="0" sz="4800" spc="-560">
                <a:latin typeface="Microsoft Sans Serif"/>
                <a:cs typeface="Microsoft Sans Serif"/>
              </a:rPr>
              <a:t> </a:t>
            </a:r>
            <a:r>
              <a:rPr dirty="0" sz="4800" spc="50">
                <a:latin typeface="Microsoft Sans Serif"/>
                <a:cs typeface="Microsoft Sans Serif"/>
              </a:rPr>
              <a:t>л</a:t>
            </a:r>
            <a:r>
              <a:rPr dirty="0" sz="4800" spc="-565">
                <a:latin typeface="Microsoft Sans Serif"/>
                <a:cs typeface="Microsoft Sans Serif"/>
              </a:rPr>
              <a:t> </a:t>
            </a:r>
            <a:r>
              <a:rPr dirty="0" sz="4800" spc="-30">
                <a:latin typeface="Microsoft Sans Serif"/>
                <a:cs typeface="Microsoft Sans Serif"/>
              </a:rPr>
              <a:t>а</a:t>
            </a:r>
            <a:r>
              <a:rPr dirty="0" sz="4800" spc="-560">
                <a:latin typeface="Microsoft Sans Serif"/>
                <a:cs typeface="Microsoft Sans Serif"/>
              </a:rPr>
              <a:t> </a:t>
            </a:r>
            <a:r>
              <a:rPr dirty="0" sz="4800" spc="-30">
                <a:latin typeface="Microsoft Sans Serif"/>
                <a:cs typeface="Microsoft Sans Serif"/>
              </a:rPr>
              <a:t>р</a:t>
            </a:r>
            <a:r>
              <a:rPr dirty="0" sz="4800" spc="1490">
                <a:latin typeface="Microsoft Sans Serif"/>
                <a:cs typeface="Microsoft Sans Serif"/>
              </a:rPr>
              <a:t> </a:t>
            </a:r>
            <a:r>
              <a:rPr dirty="0" sz="4800" spc="-30">
                <a:latin typeface="Microsoft Sans Serif"/>
                <a:cs typeface="Microsoft Sans Serif"/>
              </a:rPr>
              <a:t>б</a:t>
            </a:r>
            <a:r>
              <a:rPr dirty="0" sz="4800" spc="-560">
                <a:latin typeface="Microsoft Sans Serif"/>
                <a:cs typeface="Microsoft Sans Serif"/>
              </a:rPr>
              <a:t> </a:t>
            </a:r>
            <a:r>
              <a:rPr dirty="0" sz="4800" spc="-30">
                <a:latin typeface="Microsoft Sans Serif"/>
                <a:cs typeface="Microsoft Sans Serif"/>
              </a:rPr>
              <a:t>о</a:t>
            </a:r>
            <a:r>
              <a:rPr dirty="0" sz="4800" spc="-560">
                <a:latin typeface="Microsoft Sans Serif"/>
                <a:cs typeface="Microsoft Sans Serif"/>
              </a:rPr>
              <a:t> </a:t>
            </a:r>
            <a:r>
              <a:rPr dirty="0" sz="4800" spc="-30">
                <a:latin typeface="Microsoft Sans Serif"/>
                <a:cs typeface="Microsoft Sans Serif"/>
              </a:rPr>
              <a:t>й</a:t>
            </a:r>
            <a:r>
              <a:rPr dirty="0" sz="4800" spc="-560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ы</a:t>
            </a:r>
            <a:r>
              <a:rPr dirty="0" sz="4800" spc="-555">
                <a:latin typeface="Microsoft Sans Serif"/>
                <a:cs typeface="Microsoft Sans Serif"/>
              </a:rPr>
              <a:t> </a:t>
            </a:r>
            <a:r>
              <a:rPr dirty="0" sz="4800" spc="-30">
                <a:latin typeface="Microsoft Sans Serif"/>
                <a:cs typeface="Microsoft Sans Serif"/>
              </a:rPr>
              <a:t>н</a:t>
            </a:r>
            <a:r>
              <a:rPr dirty="0" sz="4800" spc="-560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ш</a:t>
            </a:r>
            <a:r>
              <a:rPr dirty="0" sz="4800" spc="-560">
                <a:latin typeface="Microsoft Sans Serif"/>
                <a:cs typeface="Microsoft Sans Serif"/>
              </a:rPr>
              <a:t> </a:t>
            </a:r>
            <a:r>
              <a:rPr dirty="0" sz="4800" spc="-30">
                <a:latin typeface="Microsoft Sans Serif"/>
                <a:cs typeface="Microsoft Sans Serif"/>
              </a:rPr>
              <a:t>а</a:t>
            </a:r>
            <a:r>
              <a:rPr dirty="0" sz="4800" spc="1500">
                <a:latin typeface="Microsoft Sans Serif"/>
                <a:cs typeface="Microsoft Sans Serif"/>
              </a:rPr>
              <a:t> </a:t>
            </a:r>
            <a:r>
              <a:rPr dirty="0" sz="4800" spc="-490">
                <a:latin typeface="Microsoft Sans Serif"/>
                <a:cs typeface="Microsoft Sans Serif"/>
              </a:rPr>
              <a:t>қ</a:t>
            </a:r>
            <a:r>
              <a:rPr dirty="0" sz="4800" spc="-555">
                <a:latin typeface="Microsoft Sans Serif"/>
                <a:cs typeface="Microsoft Sans Serif"/>
              </a:rPr>
              <a:t> </a:t>
            </a:r>
            <a:r>
              <a:rPr dirty="0" sz="4800" spc="-30">
                <a:latin typeface="Microsoft Sans Serif"/>
                <a:cs typeface="Microsoft Sans Serif"/>
              </a:rPr>
              <a:t>о</a:t>
            </a:r>
            <a:r>
              <a:rPr dirty="0" sz="4800" spc="-55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с</a:t>
            </a:r>
            <a:r>
              <a:rPr dirty="0" sz="4800" spc="-55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ы</a:t>
            </a:r>
            <a:r>
              <a:rPr dirty="0" sz="4800" spc="-555">
                <a:latin typeface="Microsoft Sans Serif"/>
                <a:cs typeface="Microsoft Sans Serif"/>
              </a:rPr>
              <a:t> </a:t>
            </a:r>
            <a:r>
              <a:rPr dirty="0" sz="4800" spc="-140">
                <a:latin typeface="Microsoft Sans Serif"/>
                <a:cs typeface="Microsoft Sans Serif"/>
              </a:rPr>
              <a:t>м</a:t>
            </a:r>
            <a:r>
              <a:rPr dirty="0" sz="4800" spc="-55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ш</a:t>
            </a:r>
            <a:r>
              <a:rPr dirty="0" sz="4800" spc="-560">
                <a:latin typeface="Microsoft Sans Serif"/>
                <a:cs typeface="Microsoft Sans Serif"/>
              </a:rPr>
              <a:t> </a:t>
            </a:r>
            <a:r>
              <a:rPr dirty="0" sz="4800" spc="-30">
                <a:latin typeface="Microsoft Sans Serif"/>
                <a:cs typeface="Microsoft Sans Serif"/>
              </a:rPr>
              <a:t>а</a:t>
            </a:r>
            <a:r>
              <a:rPr dirty="0" sz="4800" spc="1500">
                <a:latin typeface="Microsoft Sans Serif"/>
                <a:cs typeface="Microsoft Sans Serif"/>
              </a:rPr>
              <a:t> </a:t>
            </a:r>
            <a:r>
              <a:rPr dirty="0" sz="4800" spc="-30">
                <a:latin typeface="Microsoft Sans Serif"/>
                <a:cs typeface="Microsoft Sans Serif"/>
              </a:rPr>
              <a:t>о</a:t>
            </a:r>
            <a:r>
              <a:rPr dirty="0" sz="4800" spc="-555">
                <a:latin typeface="Microsoft Sans Serif"/>
                <a:cs typeface="Microsoft Sans Serif"/>
              </a:rPr>
              <a:t> </a:t>
            </a:r>
            <a:r>
              <a:rPr dirty="0" sz="4800" spc="-490">
                <a:latin typeface="Microsoft Sans Serif"/>
                <a:cs typeface="Microsoft Sans Serif"/>
              </a:rPr>
              <a:t>қ</a:t>
            </a:r>
            <a:r>
              <a:rPr dirty="0" sz="4800" spc="-55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ы</a:t>
            </a:r>
            <a:r>
              <a:rPr dirty="0" sz="4800" spc="-555">
                <a:latin typeface="Microsoft Sans Serif"/>
                <a:cs typeface="Microsoft Sans Serif"/>
              </a:rPr>
              <a:t> </a:t>
            </a:r>
            <a:r>
              <a:rPr dirty="0" sz="4800" spc="-25">
                <a:latin typeface="Microsoft Sans Serif"/>
                <a:cs typeface="Microsoft Sans Serif"/>
              </a:rPr>
              <a:t>т</a:t>
            </a:r>
            <a:r>
              <a:rPr dirty="0" sz="4800" spc="-55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у</a:t>
            </a:r>
            <a:r>
              <a:rPr dirty="0" sz="4800" spc="1500">
                <a:latin typeface="Microsoft Sans Serif"/>
                <a:cs typeface="Microsoft Sans Serif"/>
              </a:rPr>
              <a:t> </a:t>
            </a:r>
            <a:r>
              <a:rPr dirty="0" sz="4800" spc="-30">
                <a:latin typeface="Microsoft Sans Serif"/>
                <a:cs typeface="Microsoft Sans Serif"/>
              </a:rPr>
              <a:t>а</a:t>
            </a:r>
            <a:r>
              <a:rPr dirty="0" sz="4800" spc="-555">
                <a:latin typeface="Microsoft Sans Serif"/>
                <a:cs typeface="Microsoft Sans Serif"/>
              </a:rPr>
              <a:t> </a:t>
            </a:r>
            <a:r>
              <a:rPr dirty="0" sz="4800" spc="-30">
                <a:latin typeface="Microsoft Sans Serif"/>
                <a:cs typeface="Microsoft Sans Serif"/>
              </a:rPr>
              <a:t>р</a:t>
            </a:r>
            <a:r>
              <a:rPr dirty="0" sz="4800" spc="-555">
                <a:latin typeface="Microsoft Sans Serif"/>
                <a:cs typeface="Microsoft Sans Serif"/>
              </a:rPr>
              <a:t> </a:t>
            </a:r>
            <a:r>
              <a:rPr dirty="0" sz="4800" spc="-490">
                <a:latin typeface="Microsoft Sans Serif"/>
                <a:cs typeface="Microsoft Sans Serif"/>
              </a:rPr>
              <a:t>қ</a:t>
            </a:r>
            <a:r>
              <a:rPr dirty="0" sz="4800" spc="-555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ы</a:t>
            </a:r>
            <a:r>
              <a:rPr dirty="0" sz="4800" spc="-555">
                <a:latin typeface="Microsoft Sans Serif"/>
                <a:cs typeface="Microsoft Sans Serif"/>
              </a:rPr>
              <a:t> </a:t>
            </a:r>
            <a:r>
              <a:rPr dirty="0" sz="4800" spc="50">
                <a:latin typeface="Microsoft Sans Serif"/>
                <a:cs typeface="Microsoft Sans Serif"/>
              </a:rPr>
              <a:t>л</a:t>
            </a:r>
            <a:r>
              <a:rPr dirty="0" sz="4800" spc="-560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ы </a:t>
            </a:r>
            <a:r>
              <a:rPr dirty="0" sz="4800" spc="90">
                <a:latin typeface="Microsoft Sans Serif"/>
                <a:cs typeface="Microsoft Sans Serif"/>
              </a:rPr>
              <a:t>нақтыланады.</a:t>
            </a:r>
            <a:r>
              <a:rPr dirty="0" sz="4800" spc="370">
                <a:latin typeface="Microsoft Sans Serif"/>
                <a:cs typeface="Microsoft Sans Serif"/>
              </a:rPr>
              <a:t> </a:t>
            </a:r>
            <a:r>
              <a:rPr dirty="0" sz="4800" spc="15">
                <a:latin typeface="Microsoft Sans Serif"/>
                <a:cs typeface="Microsoft Sans Serif"/>
              </a:rPr>
              <a:t>Нақты</a:t>
            </a:r>
            <a:r>
              <a:rPr dirty="0" sz="4800" spc="370">
                <a:latin typeface="Microsoft Sans Serif"/>
                <a:cs typeface="Microsoft Sans Serif"/>
              </a:rPr>
              <a:t> </a:t>
            </a:r>
            <a:r>
              <a:rPr dirty="0" sz="4800" spc="95">
                <a:latin typeface="Microsoft Sans Serif"/>
                <a:cs typeface="Microsoft Sans Serif"/>
              </a:rPr>
              <a:t>баптау</a:t>
            </a:r>
            <a:r>
              <a:rPr dirty="0" sz="4800" spc="370">
                <a:latin typeface="Microsoft Sans Serif"/>
                <a:cs typeface="Microsoft Sans Serif"/>
              </a:rPr>
              <a:t> </a:t>
            </a:r>
            <a:r>
              <a:rPr dirty="0" sz="4800" spc="120">
                <a:latin typeface="Microsoft Sans Serif"/>
                <a:cs typeface="Microsoft Sans Serif"/>
              </a:rPr>
              <a:t>алдын</a:t>
            </a:r>
            <a:r>
              <a:rPr dirty="0" sz="4800" spc="365">
                <a:latin typeface="Microsoft Sans Serif"/>
                <a:cs typeface="Microsoft Sans Serif"/>
              </a:rPr>
              <a:t> </a:t>
            </a:r>
            <a:r>
              <a:rPr dirty="0" sz="4800" spc="100">
                <a:latin typeface="Microsoft Sans Serif"/>
                <a:cs typeface="Microsoft Sans Serif"/>
              </a:rPr>
              <a:t>ала</a:t>
            </a:r>
            <a:r>
              <a:rPr dirty="0" sz="4800" spc="370">
                <a:latin typeface="Microsoft Sans Serif"/>
                <a:cs typeface="Microsoft Sans Serif"/>
              </a:rPr>
              <a:t> </a:t>
            </a:r>
            <a:r>
              <a:rPr dirty="0" sz="4800" spc="120">
                <a:latin typeface="Microsoft Sans Serif"/>
                <a:cs typeface="Microsoft Sans Serif"/>
              </a:rPr>
              <a:t>дайындалған</a:t>
            </a:r>
            <a:r>
              <a:rPr dirty="0" sz="4800" spc="375">
                <a:latin typeface="Microsoft Sans Serif"/>
                <a:cs typeface="Microsoft Sans Serif"/>
              </a:rPr>
              <a:t> </a:t>
            </a:r>
            <a:r>
              <a:rPr dirty="0" sz="4800" spc="100">
                <a:latin typeface="Microsoft Sans Serif"/>
                <a:cs typeface="Microsoft Sans Serif"/>
              </a:rPr>
              <a:t>тіл</a:t>
            </a:r>
            <a:r>
              <a:rPr dirty="0" sz="4800" spc="25">
                <a:latin typeface="Microsoft Sans Serif"/>
                <a:cs typeface="Microsoft Sans Serif"/>
              </a:rPr>
              <a:t> </a:t>
            </a:r>
            <a:r>
              <a:rPr dirty="0" sz="4800" spc="85">
                <a:latin typeface="Microsoft Sans Serif"/>
                <a:cs typeface="Microsoft Sans Serif"/>
              </a:rPr>
              <a:t>үлгісін</a:t>
            </a:r>
            <a:r>
              <a:rPr dirty="0" sz="4800" spc="315">
                <a:latin typeface="Microsoft Sans Serif"/>
                <a:cs typeface="Microsoft Sans Serif"/>
              </a:rPr>
              <a:t> </a:t>
            </a:r>
            <a:r>
              <a:rPr dirty="0" sz="4800" spc="95">
                <a:latin typeface="Microsoft Sans Serif"/>
                <a:cs typeface="Microsoft Sans Serif"/>
              </a:rPr>
              <a:t>пайдалану</a:t>
            </a:r>
            <a:r>
              <a:rPr dirty="0" sz="4800" spc="320">
                <a:latin typeface="Microsoft Sans Serif"/>
                <a:cs typeface="Microsoft Sans Serif"/>
              </a:rPr>
              <a:t> </a:t>
            </a:r>
            <a:r>
              <a:rPr dirty="0" sz="4800" spc="25">
                <a:latin typeface="Microsoft Sans Serif"/>
                <a:cs typeface="Microsoft Sans Serif"/>
              </a:rPr>
              <a:t>және</a:t>
            </a:r>
            <a:r>
              <a:rPr dirty="0" sz="4800" spc="330">
                <a:latin typeface="Microsoft Sans Serif"/>
                <a:cs typeface="Microsoft Sans Serif"/>
              </a:rPr>
              <a:t> </a:t>
            </a:r>
            <a:r>
              <a:rPr dirty="0" sz="4800" spc="70">
                <a:latin typeface="Microsoft Sans Serif"/>
                <a:cs typeface="Microsoft Sans Serif"/>
              </a:rPr>
              <a:t>оны</a:t>
            </a:r>
            <a:r>
              <a:rPr dirty="0" sz="4800" spc="330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нақты</a:t>
            </a:r>
            <a:r>
              <a:rPr dirty="0" sz="4800" spc="330">
                <a:latin typeface="Microsoft Sans Serif"/>
                <a:cs typeface="Microsoft Sans Serif"/>
              </a:rPr>
              <a:t> </a:t>
            </a:r>
            <a:r>
              <a:rPr dirty="0" sz="4800" spc="65">
                <a:latin typeface="Microsoft Sans Serif"/>
                <a:cs typeface="Microsoft Sans Serif"/>
              </a:rPr>
              <a:t>деректерді</a:t>
            </a:r>
            <a:r>
              <a:rPr dirty="0" sz="4800" spc="325">
                <a:latin typeface="Microsoft Sans Serif"/>
                <a:cs typeface="Microsoft Sans Serif"/>
              </a:rPr>
              <a:t> </a:t>
            </a:r>
            <a:r>
              <a:rPr dirty="0" sz="4800" spc="95">
                <a:latin typeface="Microsoft Sans Serif"/>
                <a:cs typeface="Microsoft Sans Serif"/>
              </a:rPr>
              <a:t>пайдалана</a:t>
            </a:r>
            <a:r>
              <a:rPr dirty="0" sz="4800" spc="-15">
                <a:latin typeface="Microsoft Sans Serif"/>
                <a:cs typeface="Microsoft Sans Serif"/>
              </a:rPr>
              <a:t> </a:t>
            </a:r>
            <a:r>
              <a:rPr dirty="0" sz="4800" spc="245">
                <a:latin typeface="Microsoft Sans Serif"/>
                <a:cs typeface="Microsoft Sans Serif"/>
              </a:rPr>
              <a:t>отырып,</a:t>
            </a:r>
            <a:r>
              <a:rPr dirty="0" sz="4800" spc="690">
                <a:latin typeface="Microsoft Sans Serif"/>
                <a:cs typeface="Microsoft Sans Serif"/>
              </a:rPr>
              <a:t> </a:t>
            </a:r>
            <a:r>
              <a:rPr dirty="0" sz="4800" spc="165">
                <a:latin typeface="Microsoft Sans Serif"/>
                <a:cs typeface="Microsoft Sans Serif"/>
              </a:rPr>
              <a:t>басқа,</a:t>
            </a:r>
            <a:r>
              <a:rPr dirty="0" sz="4800" spc="690">
                <a:latin typeface="Microsoft Sans Serif"/>
                <a:cs typeface="Microsoft Sans Serif"/>
              </a:rPr>
              <a:t> </a:t>
            </a:r>
            <a:r>
              <a:rPr dirty="0" sz="4800" spc="125">
                <a:latin typeface="Microsoft Sans Serif"/>
                <a:cs typeface="Microsoft Sans Serif"/>
              </a:rPr>
              <a:t>бірақ</a:t>
            </a:r>
            <a:r>
              <a:rPr dirty="0" sz="4800" spc="690">
                <a:latin typeface="Microsoft Sans Serif"/>
                <a:cs typeface="Microsoft Sans Serif"/>
              </a:rPr>
              <a:t> </a:t>
            </a:r>
            <a:r>
              <a:rPr dirty="0" sz="4800" spc="270">
                <a:latin typeface="Microsoft Sans Serif"/>
                <a:cs typeface="Microsoft Sans Serif"/>
              </a:rPr>
              <a:t>байланысты</a:t>
            </a:r>
            <a:r>
              <a:rPr dirty="0" sz="4800" spc="700">
                <a:latin typeface="Microsoft Sans Serif"/>
                <a:cs typeface="Microsoft Sans Serif"/>
              </a:rPr>
              <a:t> </a:t>
            </a:r>
            <a:r>
              <a:rPr dirty="0" sz="4800" spc="240">
                <a:latin typeface="Microsoft Sans Serif"/>
                <a:cs typeface="Microsoft Sans Serif"/>
              </a:rPr>
              <a:t>тапсырмаға</a:t>
            </a:r>
            <a:r>
              <a:rPr dirty="0" sz="4800" spc="700">
                <a:latin typeface="Microsoft Sans Serif"/>
                <a:cs typeface="Microsoft Sans Serif"/>
              </a:rPr>
              <a:t> </a:t>
            </a:r>
            <a:r>
              <a:rPr dirty="0" sz="4800" spc="245">
                <a:latin typeface="Microsoft Sans Serif"/>
                <a:cs typeface="Microsoft Sans Serif"/>
              </a:rPr>
              <a:t>үйрету</a:t>
            </a:r>
            <a:r>
              <a:rPr dirty="0" sz="4800">
                <a:latin typeface="Microsoft Sans Serif"/>
                <a:cs typeface="Microsoft Sans Serif"/>
              </a:rPr>
              <a:t> </a:t>
            </a:r>
            <a:r>
              <a:rPr dirty="0" sz="4800" spc="10">
                <a:latin typeface="Microsoft Sans Serif"/>
                <a:cs typeface="Microsoft Sans Serif"/>
              </a:rPr>
              <a:t>процесін</a:t>
            </a:r>
            <a:r>
              <a:rPr dirty="0" sz="4800" spc="155">
                <a:latin typeface="Microsoft Sans Serif"/>
                <a:cs typeface="Microsoft Sans Serif"/>
              </a:rPr>
              <a:t> </a:t>
            </a:r>
            <a:r>
              <a:rPr dirty="0" sz="4800" spc="25">
                <a:latin typeface="Microsoft Sans Serif"/>
                <a:cs typeface="Microsoft Sans Serif"/>
              </a:rPr>
              <a:t>білдіреді.</a:t>
            </a:r>
            <a:r>
              <a:rPr dirty="0" sz="4800" spc="170">
                <a:latin typeface="Microsoft Sans Serif"/>
                <a:cs typeface="Microsoft Sans Serif"/>
              </a:rPr>
              <a:t> </a:t>
            </a:r>
            <a:r>
              <a:rPr dirty="0" sz="4800" spc="50">
                <a:latin typeface="Microsoft Sans Serif"/>
                <a:cs typeface="Microsoft Sans Serif"/>
              </a:rPr>
              <a:t>Бұл</a:t>
            </a:r>
            <a:r>
              <a:rPr dirty="0" sz="4800" spc="165">
                <a:latin typeface="Microsoft Sans Serif"/>
                <a:cs typeface="Microsoft Sans Serif"/>
              </a:rPr>
              <a:t> </a:t>
            </a:r>
            <a:r>
              <a:rPr dirty="0" sz="4800" spc="20">
                <a:latin typeface="Microsoft Sans Serif"/>
                <a:cs typeface="Microsoft Sans Serif"/>
              </a:rPr>
              <a:t>процесс</a:t>
            </a:r>
            <a:r>
              <a:rPr dirty="0" sz="4800" spc="170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трансферттік</a:t>
            </a:r>
            <a:r>
              <a:rPr dirty="0" sz="4800" spc="170">
                <a:latin typeface="Microsoft Sans Serif"/>
                <a:cs typeface="Microsoft Sans Serif"/>
              </a:rPr>
              <a:t> </a:t>
            </a:r>
            <a:r>
              <a:rPr dirty="0" sz="4800" spc="-65">
                <a:latin typeface="Microsoft Sans Serif"/>
                <a:cs typeface="Microsoft Sans Serif"/>
              </a:rPr>
              <a:t>оқыту</a:t>
            </a:r>
            <a:r>
              <a:rPr dirty="0" sz="4800" spc="170">
                <a:latin typeface="Microsoft Sans Serif"/>
                <a:cs typeface="Microsoft Sans Serif"/>
              </a:rPr>
              <a:t> </a:t>
            </a:r>
            <a:r>
              <a:rPr dirty="0" sz="4800" spc="-5">
                <a:latin typeface="Microsoft Sans Serif"/>
                <a:cs typeface="Microsoft Sans Serif"/>
              </a:rPr>
              <a:t>деп</a:t>
            </a:r>
            <a:r>
              <a:rPr dirty="0" sz="4800" spc="170">
                <a:latin typeface="Microsoft Sans Serif"/>
                <a:cs typeface="Microsoft Sans Serif"/>
              </a:rPr>
              <a:t> </a:t>
            </a:r>
            <a:r>
              <a:rPr dirty="0" sz="4800">
                <a:latin typeface="Microsoft Sans Serif"/>
                <a:cs typeface="Microsoft Sans Serif"/>
              </a:rPr>
              <a:t>те</a:t>
            </a:r>
            <a:r>
              <a:rPr dirty="0" sz="4800" spc="-15">
                <a:latin typeface="Microsoft Sans Serif"/>
                <a:cs typeface="Microsoft Sans Serif"/>
              </a:rPr>
              <a:t> </a:t>
            </a:r>
            <a:r>
              <a:rPr dirty="0" sz="4800" spc="-10">
                <a:latin typeface="Microsoft Sans Serif"/>
                <a:cs typeface="Microsoft Sans Serif"/>
              </a:rPr>
              <a:t>аталады.</a:t>
            </a:r>
            <a:endParaRPr sz="4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3480" y="555625"/>
            <a:ext cx="1154811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9430" algn="l"/>
                <a:tab pos="7272655" algn="l"/>
              </a:tabLst>
            </a:pPr>
            <a:r>
              <a:rPr dirty="0" sz="6000" spc="-25"/>
              <a:t>LLM</a:t>
            </a:r>
            <a:r>
              <a:rPr dirty="0" sz="6000"/>
              <a:t>	және</a:t>
            </a:r>
            <a:r>
              <a:rPr dirty="0" sz="6000" spc="-114"/>
              <a:t> </a:t>
            </a:r>
            <a:r>
              <a:rPr dirty="0" sz="6000" spc="-10"/>
              <a:t>базалық</a:t>
            </a:r>
            <a:r>
              <a:rPr dirty="0" sz="6000"/>
              <a:t>	</a:t>
            </a:r>
            <a:r>
              <a:rPr dirty="0" sz="6000" spc="-10"/>
              <a:t>модельдер</a:t>
            </a:r>
            <a:endParaRPr sz="6000"/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2450" y="734059"/>
            <a:ext cx="12931140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12260" algn="l"/>
              </a:tabLst>
            </a:pPr>
            <a:r>
              <a:rPr dirty="0" sz="6600" spc="-10"/>
              <a:t>Бұрынғы</a:t>
            </a:r>
            <a:r>
              <a:rPr dirty="0" sz="6600"/>
              <a:t>	LLMS</a:t>
            </a:r>
            <a:r>
              <a:rPr dirty="0" sz="6600" spc="-155"/>
              <a:t> </a:t>
            </a:r>
            <a:r>
              <a:rPr dirty="0" sz="6600" spc="-10"/>
              <a:t>архитектурасы</a:t>
            </a:r>
            <a:endParaRPr sz="6600"/>
          </a:p>
        </p:txBody>
      </p:sp>
      <p:sp>
        <p:nvSpPr>
          <p:cNvPr id="3" name="object 3" descr=""/>
          <p:cNvSpPr txBox="1"/>
          <p:nvPr/>
        </p:nvSpPr>
        <p:spPr>
          <a:xfrm>
            <a:off x="603186" y="3408883"/>
            <a:ext cx="18318480" cy="414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latin typeface="Microsoft Sans Serif"/>
                <a:cs typeface="Microsoft Sans Serif"/>
              </a:rPr>
              <a:t>Барлығы</a:t>
            </a:r>
            <a:r>
              <a:rPr dirty="0" sz="5400" spc="-130">
                <a:latin typeface="Microsoft Sans Serif"/>
                <a:cs typeface="Microsoft Sans Serif"/>
              </a:rPr>
              <a:t> </a:t>
            </a:r>
            <a:r>
              <a:rPr dirty="0" sz="5400">
                <a:latin typeface="Microsoft Sans Serif"/>
                <a:cs typeface="Microsoft Sans Serif"/>
              </a:rPr>
              <a:t>басталған</a:t>
            </a:r>
            <a:r>
              <a:rPr dirty="0" sz="5400" spc="-125">
                <a:latin typeface="Microsoft Sans Serif"/>
                <a:cs typeface="Microsoft Sans Serif"/>
              </a:rPr>
              <a:t> </a:t>
            </a:r>
            <a:r>
              <a:rPr dirty="0" sz="5400" spc="-45">
                <a:latin typeface="Microsoft Sans Serif"/>
                <a:cs typeface="Microsoft Sans Serif"/>
              </a:rPr>
              <a:t>кезде,</a:t>
            </a:r>
            <a:r>
              <a:rPr dirty="0" sz="5400" spc="-120">
                <a:latin typeface="Microsoft Sans Serif"/>
                <a:cs typeface="Microsoft Sans Serif"/>
              </a:rPr>
              <a:t> </a:t>
            </a:r>
            <a:r>
              <a:rPr dirty="0" sz="5400">
                <a:latin typeface="Microsoft Sans Serif"/>
                <a:cs typeface="Microsoft Sans Serif"/>
              </a:rPr>
              <a:t>LLM</a:t>
            </a:r>
            <a:r>
              <a:rPr dirty="0" sz="5400" spc="-125">
                <a:latin typeface="Microsoft Sans Serif"/>
                <a:cs typeface="Microsoft Sans Serif"/>
              </a:rPr>
              <a:t> </a:t>
            </a:r>
            <a:r>
              <a:rPr dirty="0" sz="5400" spc="-20">
                <a:latin typeface="Microsoft Sans Serif"/>
                <a:cs typeface="Microsoft Sans Serif"/>
              </a:rPr>
              <a:t>негізінен</a:t>
            </a:r>
            <a:r>
              <a:rPr dirty="0" sz="5400" spc="-125">
                <a:latin typeface="Microsoft Sans Serif"/>
                <a:cs typeface="Microsoft Sans Serif"/>
              </a:rPr>
              <a:t> </a:t>
            </a:r>
            <a:r>
              <a:rPr dirty="0" sz="5400" spc="-10">
                <a:latin typeface="Microsoft Sans Serif"/>
                <a:cs typeface="Microsoft Sans Serif"/>
              </a:rPr>
              <a:t>бақылаусыз </a:t>
            </a:r>
            <a:r>
              <a:rPr dirty="0" sz="5400" spc="-40">
                <a:latin typeface="Microsoft Sans Serif"/>
                <a:cs typeface="Microsoft Sans Serif"/>
              </a:rPr>
              <a:t>оқыту</a:t>
            </a:r>
            <a:r>
              <a:rPr dirty="0" sz="5400" spc="-260">
                <a:latin typeface="Microsoft Sans Serif"/>
                <a:cs typeface="Microsoft Sans Serif"/>
              </a:rPr>
              <a:t> </a:t>
            </a:r>
            <a:r>
              <a:rPr dirty="0" sz="5400">
                <a:latin typeface="Microsoft Sans Serif"/>
                <a:cs typeface="Microsoft Sans Serif"/>
              </a:rPr>
              <a:t>алгоритмдері</a:t>
            </a:r>
            <a:r>
              <a:rPr dirty="0" sz="5400" spc="-254">
                <a:latin typeface="Microsoft Sans Serif"/>
                <a:cs typeface="Microsoft Sans Serif"/>
              </a:rPr>
              <a:t> </a:t>
            </a:r>
            <a:r>
              <a:rPr dirty="0" sz="5400" spc="-20">
                <a:latin typeface="Microsoft Sans Serif"/>
                <a:cs typeface="Microsoft Sans Serif"/>
              </a:rPr>
              <a:t>арқылы</a:t>
            </a:r>
            <a:r>
              <a:rPr dirty="0" sz="5400" spc="-260">
                <a:latin typeface="Microsoft Sans Serif"/>
                <a:cs typeface="Microsoft Sans Serif"/>
              </a:rPr>
              <a:t> </a:t>
            </a:r>
            <a:r>
              <a:rPr dirty="0" sz="5400">
                <a:latin typeface="Microsoft Sans Serif"/>
                <a:cs typeface="Microsoft Sans Serif"/>
              </a:rPr>
              <a:t>жасалды.</a:t>
            </a:r>
            <a:r>
              <a:rPr dirty="0" sz="5400" spc="-254">
                <a:latin typeface="Microsoft Sans Serif"/>
                <a:cs typeface="Microsoft Sans Serif"/>
              </a:rPr>
              <a:t> </a:t>
            </a:r>
            <a:r>
              <a:rPr dirty="0" sz="5400" spc="-40">
                <a:latin typeface="Microsoft Sans Serif"/>
                <a:cs typeface="Microsoft Sans Serif"/>
              </a:rPr>
              <a:t>Бақылаусыз</a:t>
            </a:r>
            <a:r>
              <a:rPr dirty="0" sz="5400" spc="-260">
                <a:latin typeface="Microsoft Sans Serif"/>
                <a:cs typeface="Microsoft Sans Serif"/>
              </a:rPr>
              <a:t> </a:t>
            </a:r>
            <a:r>
              <a:rPr dirty="0" sz="5400" spc="-40">
                <a:latin typeface="Microsoft Sans Serif"/>
                <a:cs typeface="Microsoft Sans Serif"/>
              </a:rPr>
              <a:t>оқыту </a:t>
            </a:r>
            <a:r>
              <a:rPr dirty="0" sz="5400">
                <a:latin typeface="Microsoft Sans Serif"/>
                <a:cs typeface="Microsoft Sans Serif"/>
              </a:rPr>
              <a:t>келесі</a:t>
            </a:r>
            <a:r>
              <a:rPr dirty="0" sz="5400" spc="-254">
                <a:latin typeface="Microsoft Sans Serif"/>
                <a:cs typeface="Microsoft Sans Serif"/>
              </a:rPr>
              <a:t> </a:t>
            </a:r>
            <a:r>
              <a:rPr dirty="0" sz="5400" spc="-70">
                <a:latin typeface="Microsoft Sans Serif"/>
                <a:cs typeface="Microsoft Sans Serif"/>
              </a:rPr>
              <a:t>оқу</a:t>
            </a:r>
            <a:r>
              <a:rPr dirty="0" sz="5400" spc="-250">
                <a:latin typeface="Microsoft Sans Serif"/>
                <a:cs typeface="Microsoft Sans Serif"/>
              </a:rPr>
              <a:t> </a:t>
            </a:r>
            <a:r>
              <a:rPr dirty="0" sz="5400">
                <a:latin typeface="Microsoft Sans Serif"/>
                <a:cs typeface="Microsoft Sans Serif"/>
              </a:rPr>
              <a:t>тапсырмаларына</a:t>
            </a:r>
            <a:r>
              <a:rPr dirty="0" sz="5400" spc="-250">
                <a:latin typeface="Microsoft Sans Serif"/>
                <a:cs typeface="Microsoft Sans Serif"/>
              </a:rPr>
              <a:t> </a:t>
            </a:r>
            <a:r>
              <a:rPr dirty="0" sz="5400" spc="-55">
                <a:latin typeface="Microsoft Sans Serif"/>
                <a:cs typeface="Microsoft Sans Serif"/>
              </a:rPr>
              <a:t>көмектесетін</a:t>
            </a:r>
            <a:r>
              <a:rPr dirty="0" sz="5400" spc="-254">
                <a:latin typeface="Microsoft Sans Serif"/>
                <a:cs typeface="Microsoft Sans Serif"/>
              </a:rPr>
              <a:t> </a:t>
            </a:r>
            <a:r>
              <a:rPr dirty="0" sz="5400" spc="-10">
                <a:latin typeface="Microsoft Sans Serif"/>
                <a:cs typeface="Microsoft Sans Serif"/>
              </a:rPr>
              <a:t>пайдалы </a:t>
            </a:r>
            <a:r>
              <a:rPr dirty="0" sz="5400" spc="-20">
                <a:latin typeface="Microsoft Sans Serif"/>
                <a:cs typeface="Microsoft Sans Serif"/>
              </a:rPr>
              <a:t>түсініктерді</a:t>
            </a:r>
            <a:r>
              <a:rPr dirty="0" sz="5400" spc="-145">
                <a:latin typeface="Microsoft Sans Serif"/>
                <a:cs typeface="Microsoft Sans Serif"/>
              </a:rPr>
              <a:t> </a:t>
            </a:r>
            <a:r>
              <a:rPr dirty="0" sz="5400">
                <a:latin typeface="Microsoft Sans Serif"/>
                <a:cs typeface="Microsoft Sans Serif"/>
              </a:rPr>
              <a:t>алу</a:t>
            </a:r>
            <a:r>
              <a:rPr dirty="0" sz="5400" spc="-145">
                <a:latin typeface="Microsoft Sans Serif"/>
                <a:cs typeface="Microsoft Sans Serif"/>
              </a:rPr>
              <a:t> </a:t>
            </a:r>
            <a:r>
              <a:rPr dirty="0" sz="5400">
                <a:latin typeface="Microsoft Sans Serif"/>
                <a:cs typeface="Microsoft Sans Serif"/>
              </a:rPr>
              <a:t>үшін</a:t>
            </a:r>
            <a:r>
              <a:rPr dirty="0" sz="5400" spc="-145">
                <a:latin typeface="Microsoft Sans Serif"/>
                <a:cs typeface="Microsoft Sans Serif"/>
              </a:rPr>
              <a:t> </a:t>
            </a:r>
            <a:r>
              <a:rPr dirty="0" sz="5400">
                <a:latin typeface="Microsoft Sans Serif"/>
                <a:cs typeface="Microsoft Sans Serif"/>
              </a:rPr>
              <a:t>таңбаланбаған</a:t>
            </a:r>
            <a:r>
              <a:rPr dirty="0" sz="5400" spc="-150">
                <a:latin typeface="Microsoft Sans Serif"/>
                <a:cs typeface="Microsoft Sans Serif"/>
              </a:rPr>
              <a:t> </a:t>
            </a:r>
            <a:r>
              <a:rPr dirty="0" sz="5400" spc="-10">
                <a:latin typeface="Microsoft Sans Serif"/>
                <a:cs typeface="Microsoft Sans Serif"/>
              </a:rPr>
              <a:t>деректерді</a:t>
            </a:r>
            <a:r>
              <a:rPr dirty="0" sz="5400" spc="-140">
                <a:latin typeface="Microsoft Sans Serif"/>
                <a:cs typeface="Microsoft Sans Serif"/>
              </a:rPr>
              <a:t> </a:t>
            </a:r>
            <a:r>
              <a:rPr dirty="0" sz="5400" spc="-10">
                <a:latin typeface="Microsoft Sans Serif"/>
                <a:cs typeface="Microsoft Sans Serif"/>
              </a:rPr>
              <a:t>өңдеуді білдіреді.</a:t>
            </a:r>
            <a:endParaRPr sz="54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0450" y="66675"/>
            <a:ext cx="11049635" cy="1214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heavy">
                <a:uFill>
                  <a:solidFill>
                    <a:srgbClr val="0000FF"/>
                  </a:solidFill>
                </a:uFill>
              </a:rPr>
              <a:t>LLM</a:t>
            </a:r>
            <a:r>
              <a:rPr dirty="0" u="heavy" spc="-130">
                <a:uFill>
                  <a:solidFill>
                    <a:srgbClr val="0000FF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00FF"/>
                  </a:solidFill>
                </a:uFill>
              </a:rPr>
              <a:t>үшін</a:t>
            </a:r>
            <a:r>
              <a:rPr dirty="0" u="heavy" spc="-120">
                <a:uFill>
                  <a:solidFill>
                    <a:srgbClr val="0000FF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00FF"/>
                  </a:solidFill>
                </a:uFill>
              </a:rPr>
              <a:t>ең</a:t>
            </a:r>
            <a:r>
              <a:rPr dirty="0" u="heavy" spc="-120">
                <a:uFill>
                  <a:solidFill>
                    <a:srgbClr val="0000FF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00FF"/>
                  </a:solidFill>
                </a:uFill>
              </a:rPr>
              <a:t>көп</a:t>
            </a:r>
            <a:r>
              <a:rPr dirty="0" u="heavy" spc="-120">
                <a:uFill>
                  <a:solidFill>
                    <a:srgbClr val="0000FF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00FF"/>
                  </a:solidFill>
                </a:uFill>
              </a:rPr>
              <a:t>қолданылатын</a:t>
            </a:r>
            <a:r>
              <a:rPr dirty="0" u="heavy" spc="-120">
                <a:uFill>
                  <a:solidFill>
                    <a:srgbClr val="0000FF"/>
                  </a:solidFill>
                </a:uFill>
              </a:rPr>
              <a:t> </a:t>
            </a:r>
            <a:r>
              <a:rPr dirty="0" u="heavy" spc="-10">
                <a:uFill>
                  <a:solidFill>
                    <a:srgbClr val="0000FF"/>
                  </a:solidFill>
                </a:uFill>
              </a:rPr>
              <a:t>архитектура</a:t>
            </a:r>
            <a:r>
              <a:rPr dirty="0" spc="-10"/>
              <a:t> </a:t>
            </a:r>
            <a:r>
              <a:rPr dirty="0" u="heavy" spc="-10">
                <a:uFill>
                  <a:solidFill>
                    <a:srgbClr val="0000FF"/>
                  </a:solidFill>
                </a:uFill>
              </a:rPr>
              <a:t>қайталанатын</a:t>
            </a:r>
            <a:r>
              <a:rPr dirty="0" u="heavy" spc="-150">
                <a:uFill>
                  <a:solidFill>
                    <a:srgbClr val="0000FF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00FF"/>
                  </a:solidFill>
                </a:uFill>
              </a:rPr>
              <a:t>нейрондық</a:t>
            </a:r>
            <a:r>
              <a:rPr dirty="0" u="heavy" spc="-155">
                <a:uFill>
                  <a:solidFill>
                    <a:srgbClr val="0000FF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00FF"/>
                  </a:solidFill>
                </a:uFill>
              </a:rPr>
              <a:t>желі</a:t>
            </a:r>
            <a:r>
              <a:rPr dirty="0" u="heavy" spc="-145">
                <a:uFill>
                  <a:solidFill>
                    <a:srgbClr val="0000FF"/>
                  </a:solidFill>
                </a:uFill>
              </a:rPr>
              <a:t> </a:t>
            </a:r>
            <a:r>
              <a:rPr dirty="0" u="heavy">
                <a:uFill>
                  <a:solidFill>
                    <a:srgbClr val="0000FF"/>
                  </a:solidFill>
                </a:uFill>
              </a:rPr>
              <a:t>(RNN)</a:t>
            </a:r>
            <a:r>
              <a:rPr dirty="0" u="heavy" spc="-150">
                <a:uFill>
                  <a:solidFill>
                    <a:srgbClr val="0000FF"/>
                  </a:solidFill>
                </a:uFill>
              </a:rPr>
              <a:t> </a:t>
            </a:r>
            <a:r>
              <a:rPr dirty="0" u="heavy" spc="-10">
                <a:uFill>
                  <a:solidFill>
                    <a:srgbClr val="0000FF"/>
                  </a:solidFill>
                </a:uFill>
              </a:rPr>
              <a:t>болды</a:t>
            </a:r>
            <a:r>
              <a:rPr dirty="0" u="heavy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rPr>
              <a:t>.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903" y="1539239"/>
              <a:ext cx="18288000" cy="899160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9865" y="554723"/>
            <a:ext cx="14439900" cy="10915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0"/>
              <a:t>Тарихи</a:t>
            </a:r>
            <a:r>
              <a:rPr dirty="0" sz="7000" spc="-50"/>
              <a:t> </a:t>
            </a:r>
            <a:r>
              <a:rPr dirty="0" sz="7000"/>
              <a:t>контекст</a:t>
            </a:r>
            <a:r>
              <a:rPr dirty="0" sz="7000" spc="-55"/>
              <a:t> </a:t>
            </a:r>
            <a:r>
              <a:rPr dirty="0" sz="7000"/>
              <a:t>және</a:t>
            </a:r>
            <a:r>
              <a:rPr dirty="0" sz="7000" spc="-55"/>
              <a:t> </a:t>
            </a:r>
            <a:r>
              <a:rPr dirty="0" sz="7000" spc="-10"/>
              <a:t>эволюция</a:t>
            </a:r>
            <a:endParaRPr sz="7000"/>
          </a:p>
        </p:txBody>
      </p:sp>
      <p:sp>
        <p:nvSpPr>
          <p:cNvPr id="3" name="object 3" descr=""/>
          <p:cNvSpPr txBox="1"/>
          <p:nvPr/>
        </p:nvSpPr>
        <p:spPr>
          <a:xfrm>
            <a:off x="1018387" y="1925396"/>
            <a:ext cx="16932275" cy="7037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latin typeface="Arial"/>
                <a:cs typeface="Arial"/>
              </a:rPr>
              <a:t>Трансформаторлар</a:t>
            </a:r>
            <a:r>
              <a:rPr dirty="0" sz="6000" spc="-240" b="1">
                <a:latin typeface="Arial"/>
                <a:cs typeface="Arial"/>
              </a:rPr>
              <a:t> </a:t>
            </a:r>
            <a:r>
              <a:rPr dirty="0" sz="6000" spc="-10" b="1">
                <a:latin typeface="Arial"/>
                <a:cs typeface="Arial"/>
              </a:rPr>
              <a:t>архитектурасы</a:t>
            </a:r>
            <a:endParaRPr sz="6000">
              <a:latin typeface="Arial"/>
              <a:cs typeface="Arial"/>
            </a:endParaRPr>
          </a:p>
          <a:p>
            <a:pPr marL="584200" marR="5080" indent="-571500">
              <a:lnSpc>
                <a:spcPct val="100000"/>
              </a:lnSpc>
              <a:spcBef>
                <a:spcPts val="190"/>
              </a:spcBef>
              <a:buChar char="•"/>
              <a:tabLst>
                <a:tab pos="584200" algn="l"/>
              </a:tabLst>
            </a:pPr>
            <a:r>
              <a:rPr dirty="0" sz="4400">
                <a:latin typeface="Microsoft Sans Serif"/>
                <a:cs typeface="Microsoft Sans Serif"/>
              </a:rPr>
              <a:t>Васвани</a:t>
            </a:r>
            <a:r>
              <a:rPr dirty="0" sz="4400" spc="-14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және</a:t>
            </a:r>
            <a:r>
              <a:rPr dirty="0" sz="4400" spc="-16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т.б.</a:t>
            </a:r>
            <a:r>
              <a:rPr dirty="0" sz="4400" spc="-14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ұсынған.</a:t>
            </a:r>
            <a:r>
              <a:rPr dirty="0" sz="4400" spc="-15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(2017</a:t>
            </a:r>
            <a:r>
              <a:rPr dirty="0" sz="4400" spc="-16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ж.)</a:t>
            </a:r>
            <a:r>
              <a:rPr dirty="0" sz="4400" spc="-14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«Назар</a:t>
            </a:r>
            <a:r>
              <a:rPr dirty="0" sz="4400" spc="-160">
                <a:latin typeface="Microsoft Sans Serif"/>
                <a:cs typeface="Microsoft Sans Serif"/>
              </a:rPr>
              <a:t> </a:t>
            </a:r>
            <a:r>
              <a:rPr dirty="0" sz="4400" spc="-20">
                <a:latin typeface="Microsoft Sans Serif"/>
                <a:cs typeface="Microsoft Sans Serif"/>
              </a:rPr>
              <a:t>аударсаңыз,</a:t>
            </a:r>
            <a:r>
              <a:rPr dirty="0" sz="4400" spc="-150">
                <a:latin typeface="Microsoft Sans Serif"/>
                <a:cs typeface="Microsoft Sans Serif"/>
              </a:rPr>
              <a:t> </a:t>
            </a:r>
            <a:r>
              <a:rPr dirty="0" sz="4400" spc="-20">
                <a:latin typeface="Microsoft Sans Serif"/>
                <a:cs typeface="Microsoft Sans Serif"/>
              </a:rPr>
              <a:t>сізге </a:t>
            </a:r>
            <a:r>
              <a:rPr dirty="0" sz="4400" spc="-10">
                <a:latin typeface="Microsoft Sans Serif"/>
                <a:cs typeface="Microsoft Sans Serif"/>
              </a:rPr>
              <a:t>қажет».</a:t>
            </a:r>
            <a:endParaRPr sz="4400">
              <a:latin typeface="Microsoft Sans Serif"/>
              <a:cs typeface="Microsoft Sans Serif"/>
            </a:endParaRPr>
          </a:p>
          <a:p>
            <a:pPr marL="584200" marR="48895" indent="-571500">
              <a:lnSpc>
                <a:spcPct val="100000"/>
              </a:lnSpc>
              <a:spcBef>
                <a:spcPts val="100"/>
              </a:spcBef>
              <a:buChar char="•"/>
              <a:tabLst>
                <a:tab pos="584200" algn="l"/>
              </a:tabLst>
            </a:pPr>
            <a:r>
              <a:rPr dirty="0" sz="4400" spc="-25">
                <a:latin typeface="Microsoft Sans Serif"/>
                <a:cs typeface="Microsoft Sans Serif"/>
              </a:rPr>
              <a:t>Негізгі</a:t>
            </a:r>
            <a:r>
              <a:rPr dirty="0" sz="4400" spc="-24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инновация:</a:t>
            </a:r>
            <a:r>
              <a:rPr dirty="0" sz="4400" spc="-25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модельге</a:t>
            </a:r>
            <a:r>
              <a:rPr dirty="0" sz="4400" spc="-254">
                <a:latin typeface="Microsoft Sans Serif"/>
                <a:cs typeface="Microsoft Sans Serif"/>
              </a:rPr>
              <a:t> </a:t>
            </a:r>
            <a:r>
              <a:rPr dirty="0" sz="4400" spc="-10">
                <a:latin typeface="Microsoft Sans Serif"/>
                <a:cs typeface="Microsoft Sans Serif"/>
              </a:rPr>
              <a:t>мәтіннің</a:t>
            </a:r>
            <a:r>
              <a:rPr dirty="0" sz="4400" spc="-250">
                <a:latin typeface="Microsoft Sans Serif"/>
                <a:cs typeface="Microsoft Sans Serif"/>
              </a:rPr>
              <a:t> </a:t>
            </a:r>
            <a:r>
              <a:rPr dirty="0" sz="4400" spc="-10">
                <a:latin typeface="Microsoft Sans Serif"/>
                <a:cs typeface="Microsoft Sans Serif"/>
              </a:rPr>
              <a:t>сәйкес</a:t>
            </a:r>
            <a:r>
              <a:rPr dirty="0" sz="4400" spc="-245">
                <a:latin typeface="Microsoft Sans Serif"/>
                <a:cs typeface="Microsoft Sans Serif"/>
              </a:rPr>
              <a:t> </a:t>
            </a:r>
            <a:r>
              <a:rPr dirty="0" sz="4400" spc="-20">
                <a:latin typeface="Microsoft Sans Serif"/>
                <a:cs typeface="Microsoft Sans Serif"/>
              </a:rPr>
              <a:t>бөліктеріне</a:t>
            </a:r>
            <a:r>
              <a:rPr dirty="0" sz="4400" spc="-260">
                <a:latin typeface="Microsoft Sans Serif"/>
                <a:cs typeface="Microsoft Sans Serif"/>
              </a:rPr>
              <a:t> </a:t>
            </a:r>
            <a:r>
              <a:rPr dirty="0" sz="4400" spc="-10">
                <a:latin typeface="Microsoft Sans Serif"/>
                <a:cs typeface="Microsoft Sans Serif"/>
              </a:rPr>
              <a:t>тиімді </a:t>
            </a:r>
            <a:r>
              <a:rPr dirty="0" sz="4400">
                <a:latin typeface="Microsoft Sans Serif"/>
                <a:cs typeface="Microsoft Sans Serif"/>
              </a:rPr>
              <a:t>назар</a:t>
            </a:r>
            <a:r>
              <a:rPr dirty="0" sz="4400" spc="-21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аударуға</a:t>
            </a:r>
            <a:r>
              <a:rPr dirty="0" sz="4400" spc="-215">
                <a:latin typeface="Microsoft Sans Serif"/>
                <a:cs typeface="Microsoft Sans Serif"/>
              </a:rPr>
              <a:t> </a:t>
            </a:r>
            <a:r>
              <a:rPr dirty="0" sz="4400" spc="-85">
                <a:latin typeface="Microsoft Sans Serif"/>
                <a:cs typeface="Microsoft Sans Serif"/>
              </a:rPr>
              <a:t>мүмкіндік</a:t>
            </a:r>
            <a:r>
              <a:rPr dirty="0" sz="4400" spc="-204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беретін</a:t>
            </a:r>
            <a:r>
              <a:rPr dirty="0" sz="4400" spc="-204">
                <a:latin typeface="Microsoft Sans Serif"/>
                <a:cs typeface="Microsoft Sans Serif"/>
              </a:rPr>
              <a:t> </a:t>
            </a:r>
            <a:r>
              <a:rPr dirty="0" sz="4400" spc="-45">
                <a:latin typeface="Microsoft Sans Serif"/>
                <a:cs typeface="Microsoft Sans Serif"/>
              </a:rPr>
              <a:t>өзіндік</a:t>
            </a:r>
            <a:r>
              <a:rPr dirty="0" sz="4400" spc="-20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назар</a:t>
            </a:r>
            <a:r>
              <a:rPr dirty="0" sz="4400" spc="-215">
                <a:latin typeface="Microsoft Sans Serif"/>
                <a:cs typeface="Microsoft Sans Serif"/>
              </a:rPr>
              <a:t> </a:t>
            </a:r>
            <a:r>
              <a:rPr dirty="0" sz="4400" spc="-10">
                <a:latin typeface="Microsoft Sans Serif"/>
                <a:cs typeface="Microsoft Sans Serif"/>
              </a:rPr>
              <a:t>аудару механизмі.</a:t>
            </a:r>
            <a:endParaRPr sz="4400">
              <a:latin typeface="Microsoft Sans Serif"/>
              <a:cs typeface="Microsoft Sans Serif"/>
            </a:endParaRPr>
          </a:p>
          <a:p>
            <a:pPr marL="583565" indent="-570865">
              <a:lnSpc>
                <a:spcPct val="100000"/>
              </a:lnSpc>
              <a:spcBef>
                <a:spcPts val="100"/>
              </a:spcBef>
              <a:buChar char="•"/>
              <a:tabLst>
                <a:tab pos="583565" algn="l"/>
              </a:tabLst>
            </a:pPr>
            <a:r>
              <a:rPr dirty="0" sz="4400">
                <a:latin typeface="Microsoft Sans Serif"/>
                <a:cs typeface="Microsoft Sans Serif"/>
              </a:rPr>
              <a:t>GPT</a:t>
            </a:r>
            <a:r>
              <a:rPr dirty="0" sz="4400" spc="-10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және</a:t>
            </a:r>
            <a:r>
              <a:rPr dirty="0" sz="4400" spc="-114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BERT</a:t>
            </a:r>
            <a:r>
              <a:rPr dirty="0" sz="4400" spc="-95">
                <a:latin typeface="Microsoft Sans Serif"/>
                <a:cs typeface="Microsoft Sans Serif"/>
              </a:rPr>
              <a:t> </a:t>
            </a:r>
            <a:r>
              <a:rPr dirty="0" sz="4400" spc="-35">
                <a:latin typeface="Microsoft Sans Serif"/>
                <a:cs typeface="Microsoft Sans Serif"/>
              </a:rPr>
              <a:t>сияқты</a:t>
            </a:r>
            <a:r>
              <a:rPr dirty="0" sz="4400" spc="-100">
                <a:latin typeface="Microsoft Sans Serif"/>
                <a:cs typeface="Microsoft Sans Serif"/>
              </a:rPr>
              <a:t> </a:t>
            </a:r>
            <a:r>
              <a:rPr dirty="0" sz="4400" spc="-25">
                <a:latin typeface="Microsoft Sans Serif"/>
                <a:cs typeface="Microsoft Sans Serif"/>
              </a:rPr>
              <a:t>заманауи</a:t>
            </a:r>
            <a:r>
              <a:rPr dirty="0" sz="4400" spc="-9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LLM</a:t>
            </a:r>
            <a:r>
              <a:rPr dirty="0" sz="4400" spc="-100">
                <a:latin typeface="Microsoft Sans Serif"/>
                <a:cs typeface="Microsoft Sans Serif"/>
              </a:rPr>
              <a:t> </a:t>
            </a:r>
            <a:r>
              <a:rPr dirty="0" sz="4400" spc="-10">
                <a:latin typeface="Microsoft Sans Serif"/>
                <a:cs typeface="Microsoft Sans Serif"/>
              </a:rPr>
              <a:t>негізі.</a:t>
            </a:r>
            <a:endParaRPr sz="4400">
              <a:latin typeface="Microsoft Sans Serif"/>
              <a:cs typeface="Microsoft Sans Serif"/>
            </a:endParaRPr>
          </a:p>
          <a:p>
            <a:pPr marL="584200" marR="62230" indent="-571500">
              <a:lnSpc>
                <a:spcPct val="100000"/>
              </a:lnSpc>
              <a:spcBef>
                <a:spcPts val="100"/>
              </a:spcBef>
              <a:buChar char="•"/>
              <a:tabLst>
                <a:tab pos="584200" algn="l"/>
              </a:tabLst>
            </a:pPr>
            <a:r>
              <a:rPr dirty="0" sz="4400">
                <a:latin typeface="Microsoft Sans Serif"/>
                <a:cs typeface="Microsoft Sans Serif"/>
              </a:rPr>
              <a:t>Масштабтау</a:t>
            </a:r>
            <a:r>
              <a:rPr dirty="0" sz="4400" spc="-195">
                <a:latin typeface="Microsoft Sans Serif"/>
                <a:cs typeface="Microsoft Sans Serif"/>
              </a:rPr>
              <a:t> </a:t>
            </a:r>
            <a:r>
              <a:rPr dirty="0" sz="4400" spc="-20">
                <a:latin typeface="Microsoft Sans Serif"/>
                <a:cs typeface="Microsoft Sans Serif"/>
              </a:rPr>
              <a:t>заңдары:</a:t>
            </a:r>
            <a:r>
              <a:rPr dirty="0" sz="4400" spc="-190">
                <a:latin typeface="Microsoft Sans Serif"/>
                <a:cs typeface="Microsoft Sans Serif"/>
              </a:rPr>
              <a:t> </a:t>
            </a:r>
            <a:r>
              <a:rPr dirty="0" sz="4400" spc="-80">
                <a:latin typeface="Microsoft Sans Serif"/>
                <a:cs typeface="Microsoft Sans Serif"/>
              </a:rPr>
              <a:t>Үлгі</a:t>
            </a:r>
            <a:r>
              <a:rPr dirty="0" sz="4400" spc="-19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өлшемін</a:t>
            </a:r>
            <a:r>
              <a:rPr dirty="0" sz="4400" spc="-19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және</a:t>
            </a:r>
            <a:r>
              <a:rPr dirty="0" sz="4400" spc="-204">
                <a:latin typeface="Microsoft Sans Serif"/>
                <a:cs typeface="Microsoft Sans Serif"/>
              </a:rPr>
              <a:t> </a:t>
            </a:r>
            <a:r>
              <a:rPr dirty="0" sz="4400" spc="-35">
                <a:latin typeface="Microsoft Sans Serif"/>
                <a:cs typeface="Microsoft Sans Serif"/>
              </a:rPr>
              <a:t>оқыту</a:t>
            </a:r>
            <a:r>
              <a:rPr dirty="0" sz="4400" spc="-195">
                <a:latin typeface="Microsoft Sans Serif"/>
                <a:cs typeface="Microsoft Sans Serif"/>
              </a:rPr>
              <a:t> </a:t>
            </a:r>
            <a:r>
              <a:rPr dirty="0" sz="4400" spc="-10">
                <a:latin typeface="Microsoft Sans Serif"/>
                <a:cs typeface="Microsoft Sans Serif"/>
              </a:rPr>
              <a:t>деректерінің </a:t>
            </a:r>
            <a:r>
              <a:rPr dirty="0" sz="4400" spc="-30">
                <a:latin typeface="Microsoft Sans Serif"/>
                <a:cs typeface="Microsoft Sans Serif"/>
              </a:rPr>
              <a:t>көлемін</a:t>
            </a:r>
            <a:r>
              <a:rPr dirty="0" sz="4400" spc="-16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ұлғайту</a:t>
            </a:r>
            <a:r>
              <a:rPr dirty="0" sz="4400" spc="-16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OpenAI</a:t>
            </a:r>
            <a:r>
              <a:rPr dirty="0" sz="4400" spc="-165">
                <a:latin typeface="Microsoft Sans Serif"/>
                <a:cs typeface="Microsoft Sans Serif"/>
              </a:rPr>
              <a:t> </a:t>
            </a:r>
            <a:r>
              <a:rPr dirty="0" sz="4400" spc="-10">
                <a:latin typeface="Microsoft Sans Serif"/>
                <a:cs typeface="Microsoft Sans Serif"/>
              </a:rPr>
              <a:t>зерттеуінде</a:t>
            </a:r>
            <a:r>
              <a:rPr dirty="0" sz="4400" spc="-180">
                <a:latin typeface="Microsoft Sans Serif"/>
                <a:cs typeface="Microsoft Sans Serif"/>
              </a:rPr>
              <a:t> </a:t>
            </a:r>
            <a:r>
              <a:rPr dirty="0" sz="4400" spc="-25">
                <a:latin typeface="Microsoft Sans Serif"/>
                <a:cs typeface="Microsoft Sans Serif"/>
              </a:rPr>
              <a:t>көрсетілгендей</a:t>
            </a:r>
            <a:r>
              <a:rPr dirty="0" sz="4400" spc="-160">
                <a:latin typeface="Microsoft Sans Serif"/>
                <a:cs typeface="Microsoft Sans Serif"/>
              </a:rPr>
              <a:t> </a:t>
            </a:r>
            <a:r>
              <a:rPr dirty="0" sz="4400" spc="-10">
                <a:latin typeface="Microsoft Sans Serif"/>
                <a:cs typeface="Microsoft Sans Serif"/>
              </a:rPr>
              <a:t>өнімділікті жақсартады.</a:t>
            </a:r>
            <a:endParaRPr sz="44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1473" y="318960"/>
            <a:ext cx="9766300" cy="1031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44490" algn="l"/>
              </a:tabLst>
            </a:pPr>
            <a:r>
              <a:rPr dirty="0" sz="6600"/>
              <a:t>Ішкі</a:t>
            </a:r>
            <a:r>
              <a:rPr dirty="0" sz="6600" spc="-45"/>
              <a:t> </a:t>
            </a:r>
            <a:r>
              <a:rPr dirty="0" sz="6600" spc="-10"/>
              <a:t>зейіннің</a:t>
            </a:r>
            <a:r>
              <a:rPr dirty="0" sz="6600"/>
              <a:t>	</a:t>
            </a:r>
            <a:r>
              <a:rPr dirty="0" sz="6600" spc="-10"/>
              <a:t>механизмі</a:t>
            </a:r>
            <a:endParaRPr sz="6600"/>
          </a:p>
        </p:txBody>
      </p:sp>
      <p:sp>
        <p:nvSpPr>
          <p:cNvPr id="3" name="object 3" descr=""/>
          <p:cNvSpPr txBox="1"/>
          <p:nvPr/>
        </p:nvSpPr>
        <p:spPr>
          <a:xfrm>
            <a:off x="984186" y="1656295"/>
            <a:ext cx="16840835" cy="74561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46050">
              <a:lnSpc>
                <a:spcPct val="100000"/>
              </a:lnSpc>
              <a:spcBef>
                <a:spcPts val="100"/>
              </a:spcBef>
            </a:pPr>
            <a:r>
              <a:rPr dirty="0" sz="5400">
                <a:latin typeface="Microsoft Sans Serif"/>
                <a:cs typeface="Microsoft Sans Serif"/>
              </a:rPr>
              <a:t>Назар</a:t>
            </a:r>
            <a:r>
              <a:rPr dirty="0" sz="5400" spc="-175">
                <a:latin typeface="Microsoft Sans Serif"/>
                <a:cs typeface="Microsoft Sans Serif"/>
              </a:rPr>
              <a:t> </a:t>
            </a:r>
            <a:r>
              <a:rPr dirty="0" sz="5400">
                <a:latin typeface="Microsoft Sans Serif"/>
                <a:cs typeface="Microsoft Sans Serif"/>
              </a:rPr>
              <a:t>аудару</a:t>
            </a:r>
            <a:r>
              <a:rPr dirty="0" sz="5400" spc="-175">
                <a:latin typeface="Microsoft Sans Serif"/>
                <a:cs typeface="Microsoft Sans Serif"/>
              </a:rPr>
              <a:t> </a:t>
            </a:r>
            <a:r>
              <a:rPr dirty="0" sz="5400" spc="1410">
                <a:latin typeface="Microsoft Sans Serif"/>
                <a:cs typeface="Microsoft Sans Serif"/>
              </a:rPr>
              <a:t>–</a:t>
            </a:r>
            <a:r>
              <a:rPr dirty="0" sz="5400" spc="-175">
                <a:latin typeface="Microsoft Sans Serif"/>
                <a:cs typeface="Microsoft Sans Serif"/>
              </a:rPr>
              <a:t> </a:t>
            </a:r>
            <a:r>
              <a:rPr dirty="0" sz="5400" spc="-10">
                <a:latin typeface="Microsoft Sans Serif"/>
                <a:cs typeface="Microsoft Sans Serif"/>
              </a:rPr>
              <a:t>кіріс</a:t>
            </a:r>
            <a:r>
              <a:rPr dirty="0" sz="5400" spc="-175">
                <a:latin typeface="Microsoft Sans Serif"/>
                <a:cs typeface="Microsoft Sans Serif"/>
              </a:rPr>
              <a:t> </a:t>
            </a:r>
            <a:r>
              <a:rPr dirty="0" sz="5400" spc="-25">
                <a:latin typeface="Microsoft Sans Serif"/>
                <a:cs typeface="Microsoft Sans Serif"/>
              </a:rPr>
              <a:t>деректерінің</a:t>
            </a:r>
            <a:r>
              <a:rPr dirty="0" sz="5400" spc="-180">
                <a:latin typeface="Microsoft Sans Serif"/>
                <a:cs typeface="Microsoft Sans Serif"/>
              </a:rPr>
              <a:t> </a:t>
            </a:r>
            <a:r>
              <a:rPr dirty="0" sz="5400" spc="-10">
                <a:latin typeface="Microsoft Sans Serif"/>
                <a:cs typeface="Microsoft Sans Serif"/>
              </a:rPr>
              <a:t>кейбір</a:t>
            </a:r>
            <a:r>
              <a:rPr dirty="0" sz="5400" spc="-170">
                <a:latin typeface="Microsoft Sans Serif"/>
                <a:cs typeface="Microsoft Sans Serif"/>
              </a:rPr>
              <a:t> </a:t>
            </a:r>
            <a:r>
              <a:rPr dirty="0" sz="5400" spc="-10">
                <a:latin typeface="Microsoft Sans Serif"/>
                <a:cs typeface="Microsoft Sans Serif"/>
              </a:rPr>
              <a:t>бөліктерін </a:t>
            </a:r>
            <a:r>
              <a:rPr dirty="0" sz="5400" spc="-55">
                <a:latin typeface="Microsoft Sans Serif"/>
                <a:cs typeface="Microsoft Sans Serif"/>
              </a:rPr>
              <a:t>жақсарту</a:t>
            </a:r>
            <a:r>
              <a:rPr dirty="0" sz="5400" spc="-229">
                <a:latin typeface="Microsoft Sans Serif"/>
                <a:cs typeface="Microsoft Sans Serif"/>
              </a:rPr>
              <a:t> </a:t>
            </a:r>
            <a:r>
              <a:rPr dirty="0" sz="5400">
                <a:latin typeface="Microsoft Sans Serif"/>
                <a:cs typeface="Microsoft Sans Serif"/>
              </a:rPr>
              <a:t>және</a:t>
            </a:r>
            <a:r>
              <a:rPr dirty="0" sz="5400" spc="-225">
                <a:latin typeface="Microsoft Sans Serif"/>
                <a:cs typeface="Microsoft Sans Serif"/>
              </a:rPr>
              <a:t> </a:t>
            </a:r>
            <a:r>
              <a:rPr dirty="0" sz="5400" spc="-20">
                <a:latin typeface="Microsoft Sans Serif"/>
                <a:cs typeface="Microsoft Sans Serif"/>
              </a:rPr>
              <a:t>басқаларын</a:t>
            </a:r>
            <a:r>
              <a:rPr dirty="0" sz="5400" spc="-229">
                <a:latin typeface="Microsoft Sans Serif"/>
                <a:cs typeface="Microsoft Sans Serif"/>
              </a:rPr>
              <a:t> </a:t>
            </a:r>
            <a:r>
              <a:rPr dirty="0" sz="5400">
                <a:latin typeface="Microsoft Sans Serif"/>
                <a:cs typeface="Microsoft Sans Serif"/>
              </a:rPr>
              <a:t>бір</a:t>
            </a:r>
            <a:r>
              <a:rPr dirty="0" sz="5400" spc="-225">
                <a:latin typeface="Microsoft Sans Serif"/>
                <a:cs typeface="Microsoft Sans Serif"/>
              </a:rPr>
              <a:t> </a:t>
            </a:r>
            <a:r>
              <a:rPr dirty="0" sz="5400" spc="-35">
                <a:latin typeface="Microsoft Sans Serif"/>
                <a:cs typeface="Microsoft Sans Serif"/>
              </a:rPr>
              <a:t>уақытта</a:t>
            </a:r>
            <a:r>
              <a:rPr dirty="0" sz="5400" spc="-225">
                <a:latin typeface="Microsoft Sans Serif"/>
                <a:cs typeface="Microsoft Sans Serif"/>
              </a:rPr>
              <a:t> </a:t>
            </a:r>
            <a:r>
              <a:rPr dirty="0" sz="5400">
                <a:latin typeface="Microsoft Sans Serif"/>
                <a:cs typeface="Microsoft Sans Serif"/>
              </a:rPr>
              <a:t>азайту</a:t>
            </a:r>
            <a:r>
              <a:rPr dirty="0" sz="5400" spc="-225">
                <a:latin typeface="Microsoft Sans Serif"/>
                <a:cs typeface="Microsoft Sans Serif"/>
              </a:rPr>
              <a:t> </a:t>
            </a:r>
            <a:r>
              <a:rPr dirty="0" sz="5400" spc="-10">
                <a:latin typeface="Microsoft Sans Serif"/>
                <a:cs typeface="Microsoft Sans Serif"/>
              </a:rPr>
              <a:t>әдісі. </a:t>
            </a:r>
            <a:r>
              <a:rPr dirty="0" sz="5400">
                <a:latin typeface="Microsoft Sans Serif"/>
                <a:cs typeface="Microsoft Sans Serif"/>
              </a:rPr>
              <a:t>Мұның</a:t>
            </a:r>
            <a:r>
              <a:rPr dirty="0" sz="5400" spc="-170">
                <a:latin typeface="Microsoft Sans Serif"/>
                <a:cs typeface="Microsoft Sans Serif"/>
              </a:rPr>
              <a:t> </a:t>
            </a:r>
            <a:r>
              <a:rPr dirty="0" sz="5400">
                <a:latin typeface="Microsoft Sans Serif"/>
                <a:cs typeface="Microsoft Sans Serif"/>
              </a:rPr>
              <a:t>артындағы</a:t>
            </a:r>
            <a:r>
              <a:rPr dirty="0" sz="5400" spc="-170">
                <a:latin typeface="Microsoft Sans Serif"/>
                <a:cs typeface="Microsoft Sans Serif"/>
              </a:rPr>
              <a:t> </a:t>
            </a:r>
            <a:r>
              <a:rPr dirty="0" sz="5400">
                <a:latin typeface="Microsoft Sans Serif"/>
                <a:cs typeface="Microsoft Sans Serif"/>
              </a:rPr>
              <a:t>мотивация</a:t>
            </a:r>
            <a:r>
              <a:rPr dirty="0" sz="5400" spc="-165">
                <a:latin typeface="Microsoft Sans Serif"/>
                <a:cs typeface="Microsoft Sans Serif"/>
              </a:rPr>
              <a:t> </a:t>
            </a:r>
            <a:r>
              <a:rPr dirty="0" sz="5400">
                <a:latin typeface="Microsoft Sans Serif"/>
                <a:cs typeface="Microsoft Sans Serif"/>
              </a:rPr>
              <a:t>желі</a:t>
            </a:r>
            <a:r>
              <a:rPr dirty="0" sz="5400" spc="-165">
                <a:latin typeface="Microsoft Sans Serif"/>
                <a:cs typeface="Microsoft Sans Serif"/>
              </a:rPr>
              <a:t> </a:t>
            </a:r>
            <a:r>
              <a:rPr dirty="0" sz="5400" spc="-10">
                <a:latin typeface="Microsoft Sans Serif"/>
                <a:cs typeface="Microsoft Sans Serif"/>
              </a:rPr>
              <a:t>деректердің </a:t>
            </a:r>
            <a:r>
              <a:rPr dirty="0" sz="5400" spc="-25">
                <a:latin typeface="Microsoft Sans Serif"/>
                <a:cs typeface="Microsoft Sans Serif"/>
              </a:rPr>
              <a:t>маңызды</a:t>
            </a:r>
            <a:r>
              <a:rPr dirty="0" sz="5400" spc="-220">
                <a:latin typeface="Microsoft Sans Serif"/>
                <a:cs typeface="Microsoft Sans Serif"/>
              </a:rPr>
              <a:t> </a:t>
            </a:r>
            <a:r>
              <a:rPr dirty="0" sz="5400" spc="-10">
                <a:latin typeface="Microsoft Sans Serif"/>
                <a:cs typeface="Microsoft Sans Serif"/>
              </a:rPr>
              <a:t>бөліктеріне</a:t>
            </a:r>
            <a:r>
              <a:rPr dirty="0" sz="5400" spc="-215">
                <a:latin typeface="Microsoft Sans Serif"/>
                <a:cs typeface="Microsoft Sans Serif"/>
              </a:rPr>
              <a:t> </a:t>
            </a:r>
            <a:r>
              <a:rPr dirty="0" sz="5400" spc="-60">
                <a:latin typeface="Microsoft Sans Serif"/>
                <a:cs typeface="Microsoft Sans Serif"/>
              </a:rPr>
              <a:t>көбірек</a:t>
            </a:r>
            <a:r>
              <a:rPr dirty="0" sz="5400" spc="-210">
                <a:latin typeface="Microsoft Sans Serif"/>
                <a:cs typeface="Microsoft Sans Serif"/>
              </a:rPr>
              <a:t> </a:t>
            </a:r>
            <a:r>
              <a:rPr dirty="0" sz="5400">
                <a:latin typeface="Microsoft Sans Serif"/>
                <a:cs typeface="Microsoft Sans Serif"/>
              </a:rPr>
              <a:t>назар</a:t>
            </a:r>
            <a:r>
              <a:rPr dirty="0" sz="5400" spc="-215">
                <a:latin typeface="Microsoft Sans Serif"/>
                <a:cs typeface="Microsoft Sans Serif"/>
              </a:rPr>
              <a:t> </a:t>
            </a:r>
            <a:r>
              <a:rPr dirty="0" sz="5400">
                <a:latin typeface="Microsoft Sans Serif"/>
                <a:cs typeface="Microsoft Sans Serif"/>
              </a:rPr>
              <a:t>аударуы</a:t>
            </a:r>
            <a:r>
              <a:rPr dirty="0" sz="5400" spc="-220">
                <a:latin typeface="Microsoft Sans Serif"/>
                <a:cs typeface="Microsoft Sans Serif"/>
              </a:rPr>
              <a:t> </a:t>
            </a:r>
            <a:r>
              <a:rPr dirty="0" sz="5400" spc="-10">
                <a:latin typeface="Microsoft Sans Serif"/>
                <a:cs typeface="Microsoft Sans Serif"/>
              </a:rPr>
              <a:t>керек.</a:t>
            </a:r>
            <a:endParaRPr sz="54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540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</a:pPr>
            <a:r>
              <a:rPr dirty="0" sz="5400">
                <a:latin typeface="Microsoft Sans Serif"/>
                <a:cs typeface="Microsoft Sans Serif"/>
              </a:rPr>
              <a:t>Зейін</a:t>
            </a:r>
            <a:r>
              <a:rPr dirty="0" sz="5400" spc="-210">
                <a:latin typeface="Microsoft Sans Serif"/>
                <a:cs typeface="Microsoft Sans Serif"/>
              </a:rPr>
              <a:t> </a:t>
            </a:r>
            <a:r>
              <a:rPr dirty="0" sz="5400" spc="-40">
                <a:latin typeface="Microsoft Sans Serif"/>
                <a:cs typeface="Microsoft Sans Serif"/>
              </a:rPr>
              <a:t>басқа</a:t>
            </a:r>
            <a:r>
              <a:rPr dirty="0" sz="5400" spc="-200">
                <a:latin typeface="Microsoft Sans Serif"/>
                <a:cs typeface="Microsoft Sans Serif"/>
              </a:rPr>
              <a:t> </a:t>
            </a:r>
            <a:r>
              <a:rPr dirty="0" sz="5400" spc="-70">
                <a:latin typeface="Microsoft Sans Serif"/>
                <a:cs typeface="Microsoft Sans Serif"/>
              </a:rPr>
              <a:t>тізбектің</a:t>
            </a:r>
            <a:r>
              <a:rPr dirty="0" sz="5400" spc="-210">
                <a:latin typeface="Microsoft Sans Serif"/>
                <a:cs typeface="Microsoft Sans Serif"/>
              </a:rPr>
              <a:t> </a:t>
            </a:r>
            <a:r>
              <a:rPr dirty="0" sz="5400">
                <a:latin typeface="Microsoft Sans Serif"/>
                <a:cs typeface="Microsoft Sans Serif"/>
              </a:rPr>
              <a:t>әртүрлі</a:t>
            </a:r>
            <a:r>
              <a:rPr dirty="0" sz="5400" spc="-200">
                <a:latin typeface="Microsoft Sans Serif"/>
                <a:cs typeface="Microsoft Sans Serif"/>
              </a:rPr>
              <a:t> </a:t>
            </a:r>
            <a:r>
              <a:rPr dirty="0" sz="5400" spc="-10">
                <a:latin typeface="Microsoft Sans Serif"/>
                <a:cs typeface="Microsoft Sans Serif"/>
              </a:rPr>
              <a:t>бөліктеріне</a:t>
            </a:r>
            <a:r>
              <a:rPr dirty="0" sz="5400" spc="-200">
                <a:latin typeface="Microsoft Sans Serif"/>
                <a:cs typeface="Microsoft Sans Serif"/>
              </a:rPr>
              <a:t> </a:t>
            </a:r>
            <a:r>
              <a:rPr dirty="0" sz="5400" spc="-20">
                <a:latin typeface="Microsoft Sans Serif"/>
                <a:cs typeface="Microsoft Sans Serif"/>
              </a:rPr>
              <a:t>назар </a:t>
            </a:r>
            <a:r>
              <a:rPr dirty="0" sz="5400">
                <a:latin typeface="Microsoft Sans Serif"/>
                <a:cs typeface="Microsoft Sans Serif"/>
              </a:rPr>
              <a:t>аудару</a:t>
            </a:r>
            <a:r>
              <a:rPr dirty="0" sz="5400" spc="-75">
                <a:latin typeface="Microsoft Sans Serif"/>
                <a:cs typeface="Microsoft Sans Serif"/>
              </a:rPr>
              <a:t> </a:t>
            </a:r>
            <a:r>
              <a:rPr dirty="0" sz="5400" spc="-35">
                <a:latin typeface="Microsoft Sans Serif"/>
                <a:cs typeface="Microsoft Sans Serif"/>
              </a:rPr>
              <a:t>қабілетін</a:t>
            </a:r>
            <a:r>
              <a:rPr dirty="0" sz="5400" spc="-75">
                <a:latin typeface="Microsoft Sans Serif"/>
                <a:cs typeface="Microsoft Sans Serif"/>
              </a:rPr>
              <a:t> </a:t>
            </a:r>
            <a:r>
              <a:rPr dirty="0" sz="5400">
                <a:latin typeface="Microsoft Sans Serif"/>
                <a:cs typeface="Microsoft Sans Serif"/>
              </a:rPr>
              <a:t>білдіреді,</a:t>
            </a:r>
            <a:r>
              <a:rPr dirty="0" sz="5400" spc="-75">
                <a:latin typeface="Microsoft Sans Serif"/>
                <a:cs typeface="Microsoft Sans Serif"/>
              </a:rPr>
              <a:t> </a:t>
            </a:r>
            <a:r>
              <a:rPr dirty="0" sz="5400">
                <a:latin typeface="Microsoft Sans Serif"/>
                <a:cs typeface="Microsoft Sans Serif"/>
              </a:rPr>
              <a:t>ал</a:t>
            </a:r>
            <a:r>
              <a:rPr dirty="0" sz="5400" spc="-75">
                <a:latin typeface="Microsoft Sans Serif"/>
                <a:cs typeface="Microsoft Sans Serif"/>
              </a:rPr>
              <a:t> </a:t>
            </a:r>
            <a:r>
              <a:rPr dirty="0" sz="5400" spc="-80">
                <a:latin typeface="Microsoft Sans Serif"/>
                <a:cs typeface="Microsoft Sans Serif"/>
              </a:rPr>
              <a:t>өзін-</a:t>
            </a:r>
            <a:r>
              <a:rPr dirty="0" sz="5400">
                <a:latin typeface="Microsoft Sans Serif"/>
                <a:cs typeface="Microsoft Sans Serif"/>
              </a:rPr>
              <a:t>өзі</a:t>
            </a:r>
            <a:r>
              <a:rPr dirty="0" sz="5400" spc="-75">
                <a:latin typeface="Microsoft Sans Serif"/>
                <a:cs typeface="Microsoft Sans Serif"/>
              </a:rPr>
              <a:t> </a:t>
            </a:r>
            <a:r>
              <a:rPr dirty="0" sz="5400" spc="-10">
                <a:latin typeface="Microsoft Sans Serif"/>
                <a:cs typeface="Microsoft Sans Serif"/>
              </a:rPr>
              <a:t>бақылау </a:t>
            </a:r>
            <a:r>
              <a:rPr dirty="0" sz="5400">
                <a:latin typeface="Microsoft Sans Serif"/>
                <a:cs typeface="Microsoft Sans Serif"/>
              </a:rPr>
              <a:t>ағымдағы</a:t>
            </a:r>
            <a:r>
              <a:rPr dirty="0" sz="5400" spc="-204">
                <a:latin typeface="Microsoft Sans Serif"/>
                <a:cs typeface="Microsoft Sans Serif"/>
              </a:rPr>
              <a:t> </a:t>
            </a:r>
            <a:r>
              <a:rPr dirty="0" sz="5400" spc="-70">
                <a:latin typeface="Microsoft Sans Serif"/>
                <a:cs typeface="Microsoft Sans Serif"/>
              </a:rPr>
              <a:t>тізбектің</a:t>
            </a:r>
            <a:r>
              <a:rPr dirty="0" sz="5400" spc="-204">
                <a:latin typeface="Microsoft Sans Serif"/>
                <a:cs typeface="Microsoft Sans Serif"/>
              </a:rPr>
              <a:t> </a:t>
            </a:r>
            <a:r>
              <a:rPr dirty="0" sz="5400">
                <a:latin typeface="Microsoft Sans Serif"/>
                <a:cs typeface="Microsoft Sans Serif"/>
              </a:rPr>
              <a:t>әртүрлі</a:t>
            </a:r>
            <a:r>
              <a:rPr dirty="0" sz="5400" spc="-195">
                <a:latin typeface="Microsoft Sans Serif"/>
                <a:cs typeface="Microsoft Sans Serif"/>
              </a:rPr>
              <a:t> </a:t>
            </a:r>
            <a:r>
              <a:rPr dirty="0" sz="5400" spc="-10">
                <a:latin typeface="Microsoft Sans Serif"/>
                <a:cs typeface="Microsoft Sans Serif"/>
              </a:rPr>
              <a:t>бөліктеріне</a:t>
            </a:r>
            <a:r>
              <a:rPr dirty="0" sz="5400" spc="-200">
                <a:latin typeface="Microsoft Sans Serif"/>
                <a:cs typeface="Microsoft Sans Serif"/>
              </a:rPr>
              <a:t> </a:t>
            </a:r>
            <a:r>
              <a:rPr dirty="0" sz="5400">
                <a:latin typeface="Microsoft Sans Serif"/>
                <a:cs typeface="Microsoft Sans Serif"/>
              </a:rPr>
              <a:t>назар</a:t>
            </a:r>
            <a:r>
              <a:rPr dirty="0" sz="5400" spc="-200">
                <a:latin typeface="Microsoft Sans Serif"/>
                <a:cs typeface="Microsoft Sans Serif"/>
              </a:rPr>
              <a:t> </a:t>
            </a:r>
            <a:r>
              <a:rPr dirty="0" sz="5400" spc="-10">
                <a:latin typeface="Microsoft Sans Serif"/>
                <a:cs typeface="Microsoft Sans Serif"/>
              </a:rPr>
              <a:t>аудару </a:t>
            </a:r>
            <a:r>
              <a:rPr dirty="0" sz="5400" spc="-60">
                <a:latin typeface="Microsoft Sans Serif"/>
                <a:cs typeface="Microsoft Sans Serif"/>
              </a:rPr>
              <a:t>мүмкіндігін</a:t>
            </a:r>
            <a:r>
              <a:rPr dirty="0" sz="5400" spc="-265">
                <a:latin typeface="Microsoft Sans Serif"/>
                <a:cs typeface="Microsoft Sans Serif"/>
              </a:rPr>
              <a:t> </a:t>
            </a:r>
            <a:r>
              <a:rPr dirty="0" sz="5400" spc="-10">
                <a:latin typeface="Microsoft Sans Serif"/>
                <a:cs typeface="Microsoft Sans Serif"/>
              </a:rPr>
              <a:t>білдіреді.</a:t>
            </a:r>
            <a:endParaRPr sz="54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9073" y="711251"/>
            <a:ext cx="565912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Негізгі</a:t>
            </a:r>
            <a:r>
              <a:rPr dirty="0" sz="5400" spc="-125"/>
              <a:t> </a:t>
            </a:r>
            <a:r>
              <a:rPr dirty="0" sz="5400" spc="-10"/>
              <a:t>сұрақтар:</a:t>
            </a:r>
            <a:endParaRPr sz="5400"/>
          </a:p>
        </p:txBody>
      </p:sp>
      <p:sp>
        <p:nvSpPr>
          <p:cNvPr id="3" name="object 3" descr=""/>
          <p:cNvSpPr txBox="1"/>
          <p:nvPr/>
        </p:nvSpPr>
        <p:spPr>
          <a:xfrm>
            <a:off x="742873" y="2560129"/>
            <a:ext cx="7522845" cy="24993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55650" indent="-742950">
              <a:lnSpc>
                <a:spcPct val="100000"/>
              </a:lnSpc>
              <a:spcBef>
                <a:spcPts val="95"/>
              </a:spcBef>
              <a:buFont typeface="Trebuchet MS"/>
              <a:buAutoNum type="arabicPeriod"/>
              <a:tabLst>
                <a:tab pos="755650" algn="l"/>
              </a:tabLst>
            </a:pPr>
            <a:r>
              <a:rPr dirty="0" sz="4000" spc="-50">
                <a:latin typeface="Microsoft Sans Serif"/>
                <a:cs typeface="Microsoft Sans Serif"/>
              </a:rPr>
              <a:t>Қ</a:t>
            </a:r>
            <a:r>
              <a:rPr dirty="0" sz="4000" spc="-50">
                <a:latin typeface="Trebuchet MS"/>
                <a:cs typeface="Trebuchet MS"/>
              </a:rPr>
              <a:t>олданыста</a:t>
            </a:r>
            <a:r>
              <a:rPr dirty="0" sz="4000" spc="-50">
                <a:latin typeface="Microsoft Sans Serif"/>
                <a:cs typeface="Microsoft Sans Serif"/>
              </a:rPr>
              <a:t>ғ</a:t>
            </a:r>
            <a:r>
              <a:rPr dirty="0" sz="4000" spc="-50">
                <a:latin typeface="Trebuchet MS"/>
                <a:cs typeface="Trebuchet MS"/>
              </a:rPr>
              <a:t>ы</a:t>
            </a:r>
            <a:r>
              <a:rPr dirty="0" sz="4000" spc="-105">
                <a:latin typeface="Trebuchet MS"/>
                <a:cs typeface="Trebuchet MS"/>
              </a:rPr>
              <a:t> </a:t>
            </a:r>
            <a:r>
              <a:rPr dirty="0" sz="4000" spc="-25">
                <a:latin typeface="Trebuchet MS"/>
                <a:cs typeface="Trebuchet MS"/>
              </a:rPr>
              <a:t>LLM-</a:t>
            </a:r>
            <a:r>
              <a:rPr dirty="0" sz="4000">
                <a:latin typeface="Trebuchet MS"/>
                <a:cs typeface="Trebuchet MS"/>
              </a:rPr>
              <a:t>ге</a:t>
            </a:r>
            <a:r>
              <a:rPr dirty="0" sz="4000" spc="-95">
                <a:latin typeface="Trebuchet MS"/>
                <a:cs typeface="Trebuchet MS"/>
              </a:rPr>
              <a:t> </a:t>
            </a:r>
            <a:r>
              <a:rPr dirty="0" sz="4000" spc="-20">
                <a:latin typeface="Trebuchet MS"/>
                <a:cs typeface="Trebuchet MS"/>
              </a:rPr>
              <a:t>шолу</a:t>
            </a:r>
            <a:endParaRPr sz="4000">
              <a:latin typeface="Trebuchet MS"/>
              <a:cs typeface="Trebuchet MS"/>
            </a:endParaRPr>
          </a:p>
          <a:p>
            <a:pPr marL="755650" indent="-74295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755650" algn="l"/>
              </a:tabLst>
            </a:pPr>
            <a:r>
              <a:rPr dirty="0" sz="4000">
                <a:latin typeface="Trebuchet MS"/>
                <a:cs typeface="Trebuchet MS"/>
              </a:rPr>
              <a:t>Тілдік</a:t>
            </a:r>
            <a:r>
              <a:rPr dirty="0" sz="4000" spc="-90">
                <a:latin typeface="Trebuchet MS"/>
                <a:cs typeface="Trebuchet MS"/>
              </a:rPr>
              <a:t> </a:t>
            </a:r>
            <a:r>
              <a:rPr dirty="0" sz="4000" spc="-10">
                <a:latin typeface="Trebuchet MS"/>
                <a:cs typeface="Trebuchet MS"/>
              </a:rPr>
              <a:t>модельдеу</a:t>
            </a:r>
            <a:endParaRPr sz="4000">
              <a:latin typeface="Trebuchet MS"/>
              <a:cs typeface="Trebuchet MS"/>
            </a:endParaRPr>
          </a:p>
          <a:p>
            <a:pPr marL="755650" indent="-74295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755650" algn="l"/>
              </a:tabLst>
            </a:pPr>
            <a:r>
              <a:rPr dirty="0" sz="4000">
                <a:latin typeface="Trebuchet MS"/>
                <a:cs typeface="Trebuchet MS"/>
              </a:rPr>
              <a:t>Негізгі</a:t>
            </a:r>
            <a:r>
              <a:rPr dirty="0" sz="4000" spc="-8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LLM</a:t>
            </a:r>
            <a:r>
              <a:rPr dirty="0" sz="4000" spc="-75">
                <a:latin typeface="Trebuchet MS"/>
                <a:cs typeface="Trebuchet MS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ү</a:t>
            </a:r>
            <a:r>
              <a:rPr dirty="0" sz="4000" spc="-10">
                <a:latin typeface="Trebuchet MS"/>
                <a:cs typeface="Trebuchet MS"/>
              </a:rPr>
              <a:t>лгілері</a:t>
            </a:r>
            <a:endParaRPr sz="4000">
              <a:latin typeface="Trebuchet MS"/>
              <a:cs typeface="Trebuchet MS"/>
            </a:endParaRPr>
          </a:p>
          <a:p>
            <a:pPr marL="755650" indent="-74295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755650" algn="l"/>
              </a:tabLst>
            </a:pPr>
            <a:r>
              <a:rPr dirty="0" sz="4000">
                <a:latin typeface="Trebuchet MS"/>
                <a:cs typeface="Trebuchet MS"/>
              </a:rPr>
              <a:t>Ішкі</a:t>
            </a:r>
            <a:r>
              <a:rPr dirty="0" sz="4000" spc="-50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назар</a:t>
            </a:r>
            <a:r>
              <a:rPr dirty="0" sz="4000" spc="-45">
                <a:latin typeface="Trebuchet MS"/>
                <a:cs typeface="Trebuchet MS"/>
              </a:rPr>
              <a:t> </a:t>
            </a:r>
            <a:r>
              <a:rPr dirty="0" sz="4000">
                <a:latin typeface="Trebuchet MS"/>
                <a:cs typeface="Trebuchet MS"/>
              </a:rPr>
              <a:t>аудару</a:t>
            </a:r>
            <a:r>
              <a:rPr dirty="0" sz="4000" spc="-50">
                <a:latin typeface="Trebuchet MS"/>
                <a:cs typeface="Trebuchet MS"/>
              </a:rPr>
              <a:t> </a:t>
            </a:r>
            <a:r>
              <a:rPr dirty="0" sz="4000" spc="-10">
                <a:latin typeface="Trebuchet MS"/>
                <a:cs typeface="Trebuchet MS"/>
              </a:rPr>
              <a:t>механизмі</a:t>
            </a:r>
            <a:endParaRPr sz="40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87501" rIns="0" bIns="0" rtlCol="0" vert="horz">
            <a:spAutoFit/>
          </a:bodyPr>
          <a:lstStyle/>
          <a:p>
            <a:pPr marL="661670">
              <a:lnSpc>
                <a:spcPct val="100000"/>
              </a:lnSpc>
              <a:spcBef>
                <a:spcPts val="100"/>
              </a:spcBef>
            </a:pPr>
            <a:r>
              <a:rPr dirty="0" sz="6000"/>
              <a:t>Ішкі</a:t>
            </a:r>
            <a:r>
              <a:rPr dirty="0" sz="6000" spc="-110"/>
              <a:t> </a:t>
            </a:r>
            <a:r>
              <a:rPr dirty="0" sz="6000"/>
              <a:t>зейіннің</a:t>
            </a:r>
            <a:r>
              <a:rPr dirty="0" sz="6000" spc="-105"/>
              <a:t> </a:t>
            </a:r>
            <a:r>
              <a:rPr dirty="0" sz="6000" spc="-10"/>
              <a:t>механизмі</a:t>
            </a:r>
            <a:endParaRPr sz="6000"/>
          </a:p>
          <a:p>
            <a:pPr marL="661670">
              <a:lnSpc>
                <a:spcPct val="100000"/>
              </a:lnSpc>
              <a:spcBef>
                <a:spcPts val="35"/>
              </a:spcBef>
            </a:pPr>
            <a:r>
              <a:rPr dirty="0" sz="5400" spc="-10"/>
              <a:t>Мысал</a:t>
            </a:r>
            <a:endParaRPr sz="5400"/>
          </a:p>
        </p:txBody>
      </p:sp>
      <p:sp>
        <p:nvSpPr>
          <p:cNvPr id="3" name="object 3" descr=""/>
          <p:cNvSpPr txBox="1"/>
          <p:nvPr/>
        </p:nvSpPr>
        <p:spPr>
          <a:xfrm>
            <a:off x="1022959" y="3282861"/>
            <a:ext cx="9855835" cy="7053580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499109" marR="5080" indent="-486409">
              <a:lnSpc>
                <a:spcPts val="4140"/>
              </a:lnSpc>
              <a:spcBef>
                <a:spcPts val="590"/>
              </a:spcBef>
              <a:buSzPct val="123684"/>
              <a:buChar char="•"/>
              <a:tabLst>
                <a:tab pos="499109" algn="l"/>
              </a:tabLst>
            </a:pPr>
            <a:r>
              <a:rPr dirty="0" sz="3800">
                <a:latin typeface="Trebuchet MS"/>
                <a:cs typeface="Trebuchet MS"/>
              </a:rPr>
              <a:t>«Анам</a:t>
            </a:r>
            <a:r>
              <a:rPr dirty="0" sz="3800" spc="-125">
                <a:latin typeface="Trebuchet MS"/>
                <a:cs typeface="Trebuchet MS"/>
              </a:rPr>
              <a:t> </a:t>
            </a:r>
            <a:r>
              <a:rPr dirty="0" sz="3800">
                <a:latin typeface="Trebuchet MS"/>
                <a:cs typeface="Trebuchet MS"/>
              </a:rPr>
              <a:t>терезені</a:t>
            </a:r>
            <a:r>
              <a:rPr dirty="0" sz="3800">
                <a:latin typeface="Microsoft Sans Serif"/>
                <a:cs typeface="Microsoft Sans Serif"/>
              </a:rPr>
              <a:t>ң</a:t>
            </a:r>
            <a:r>
              <a:rPr dirty="0" sz="3800" spc="20">
                <a:latin typeface="Microsoft Sans Serif"/>
                <a:cs typeface="Microsoft Sans Serif"/>
              </a:rPr>
              <a:t> </a:t>
            </a:r>
            <a:r>
              <a:rPr dirty="0" sz="3800" spc="-25">
                <a:latin typeface="Trebuchet MS"/>
                <a:cs typeface="Trebuchet MS"/>
              </a:rPr>
              <a:t>жа</a:t>
            </a:r>
            <a:r>
              <a:rPr dirty="0" sz="3800" spc="-25">
                <a:latin typeface="Microsoft Sans Serif"/>
                <a:cs typeface="Microsoft Sans Serif"/>
              </a:rPr>
              <a:t>қ</a:t>
            </a:r>
            <a:r>
              <a:rPr dirty="0" sz="3800" spc="-25">
                <a:latin typeface="Trebuchet MS"/>
                <a:cs typeface="Trebuchet MS"/>
              </a:rPr>
              <a:t>тауын</a:t>
            </a:r>
            <a:r>
              <a:rPr dirty="0" sz="3800" spc="-120">
                <a:latin typeface="Trebuchet MS"/>
                <a:cs typeface="Trebuchet MS"/>
              </a:rPr>
              <a:t> </a:t>
            </a:r>
            <a:r>
              <a:rPr dirty="0" sz="3800">
                <a:latin typeface="Trebuchet MS"/>
                <a:cs typeface="Trebuchet MS"/>
              </a:rPr>
              <a:t>жуып</a:t>
            </a:r>
            <a:r>
              <a:rPr dirty="0" sz="3800" spc="-114">
                <a:latin typeface="Trebuchet MS"/>
                <a:cs typeface="Trebuchet MS"/>
              </a:rPr>
              <a:t> </a:t>
            </a:r>
            <a:r>
              <a:rPr dirty="0" sz="3800" spc="-10">
                <a:latin typeface="Trebuchet MS"/>
                <a:cs typeface="Trebuchet MS"/>
              </a:rPr>
              <a:t>жатты. </a:t>
            </a:r>
            <a:r>
              <a:rPr dirty="0" sz="3800" spc="-45">
                <a:latin typeface="Microsoft Sans Serif"/>
                <a:cs typeface="Microsoft Sans Serif"/>
              </a:rPr>
              <a:t>Қ</a:t>
            </a:r>
            <a:r>
              <a:rPr dirty="0" sz="3800" spc="-45">
                <a:latin typeface="Trebuchet MS"/>
                <a:cs typeface="Trebuchet MS"/>
              </a:rPr>
              <a:t>олында</a:t>
            </a:r>
            <a:r>
              <a:rPr dirty="0" sz="3800" spc="-110">
                <a:latin typeface="Trebuchet MS"/>
                <a:cs typeface="Trebuchet MS"/>
              </a:rPr>
              <a:t> </a:t>
            </a:r>
            <a:r>
              <a:rPr dirty="0" sz="3800">
                <a:latin typeface="Trebuchet MS"/>
                <a:cs typeface="Trebuchet MS"/>
              </a:rPr>
              <a:t>ш</a:t>
            </a:r>
            <a:r>
              <a:rPr dirty="0" sz="3800">
                <a:latin typeface="Microsoft Sans Serif"/>
                <a:cs typeface="Microsoft Sans Serif"/>
              </a:rPr>
              <a:t>ү</a:t>
            </a:r>
            <a:r>
              <a:rPr dirty="0" sz="3800">
                <a:latin typeface="Trebuchet MS"/>
                <a:cs typeface="Trebuchet MS"/>
              </a:rPr>
              <a:t>берек</a:t>
            </a:r>
            <a:r>
              <a:rPr dirty="0" sz="3800" spc="-105">
                <a:latin typeface="Trebuchet MS"/>
                <a:cs typeface="Trebuchet MS"/>
              </a:rPr>
              <a:t> </a:t>
            </a:r>
            <a:r>
              <a:rPr dirty="0" sz="3800">
                <a:latin typeface="Microsoft Sans Serif"/>
                <a:cs typeface="Microsoft Sans Serif"/>
              </a:rPr>
              <a:t>ұ</a:t>
            </a:r>
            <a:r>
              <a:rPr dirty="0" sz="3800">
                <a:latin typeface="Trebuchet MS"/>
                <a:cs typeface="Trebuchet MS"/>
              </a:rPr>
              <a:t>ста</a:t>
            </a:r>
            <a:r>
              <a:rPr dirty="0" sz="3800">
                <a:latin typeface="Microsoft Sans Serif"/>
                <a:cs typeface="Microsoft Sans Serif"/>
              </a:rPr>
              <a:t>ғ</a:t>
            </a:r>
            <a:r>
              <a:rPr dirty="0" sz="3800">
                <a:latin typeface="Trebuchet MS"/>
                <a:cs typeface="Trebuchet MS"/>
              </a:rPr>
              <a:t>ан».</a:t>
            </a:r>
            <a:r>
              <a:rPr dirty="0" sz="3800" spc="-110">
                <a:latin typeface="Trebuchet MS"/>
                <a:cs typeface="Trebuchet MS"/>
              </a:rPr>
              <a:t> </a:t>
            </a:r>
            <a:r>
              <a:rPr dirty="0" sz="3800">
                <a:latin typeface="Trebuchet MS"/>
                <a:cs typeface="Trebuchet MS"/>
              </a:rPr>
              <a:t>«Ол»</a:t>
            </a:r>
            <a:r>
              <a:rPr dirty="0" sz="3800" spc="-105">
                <a:latin typeface="Trebuchet MS"/>
                <a:cs typeface="Trebuchet MS"/>
              </a:rPr>
              <a:t> </a:t>
            </a:r>
            <a:r>
              <a:rPr dirty="0" sz="3800" spc="-10">
                <a:latin typeface="Trebuchet MS"/>
                <a:cs typeface="Trebuchet MS"/>
              </a:rPr>
              <a:t>есімдігі </a:t>
            </a:r>
            <a:r>
              <a:rPr dirty="0" sz="3800">
                <a:latin typeface="Trebuchet MS"/>
                <a:cs typeface="Trebuchet MS"/>
              </a:rPr>
              <a:t>ана</a:t>
            </a:r>
            <a:r>
              <a:rPr dirty="0" sz="3800">
                <a:latin typeface="Microsoft Sans Serif"/>
                <a:cs typeface="Microsoft Sans Serif"/>
              </a:rPr>
              <a:t>ғ</a:t>
            </a:r>
            <a:r>
              <a:rPr dirty="0" sz="3800">
                <a:latin typeface="Trebuchet MS"/>
                <a:cs typeface="Trebuchet MS"/>
              </a:rPr>
              <a:t>а</a:t>
            </a:r>
            <a:r>
              <a:rPr dirty="0" sz="3800" spc="-105">
                <a:latin typeface="Trebuchet MS"/>
                <a:cs typeface="Trebuchet MS"/>
              </a:rPr>
              <a:t> </a:t>
            </a:r>
            <a:r>
              <a:rPr dirty="0" sz="3800" spc="-30">
                <a:latin typeface="Microsoft Sans Serif"/>
                <a:cs typeface="Microsoft Sans Serif"/>
              </a:rPr>
              <a:t>қ</a:t>
            </a:r>
            <a:r>
              <a:rPr dirty="0" sz="3800" spc="-30">
                <a:latin typeface="Trebuchet MS"/>
                <a:cs typeface="Trebuchet MS"/>
              </a:rPr>
              <a:t>атысты</a:t>
            </a:r>
            <a:r>
              <a:rPr dirty="0" sz="3800" spc="-105">
                <a:latin typeface="Trebuchet MS"/>
                <a:cs typeface="Trebuchet MS"/>
              </a:rPr>
              <a:t> </a:t>
            </a:r>
            <a:r>
              <a:rPr dirty="0" sz="3800">
                <a:latin typeface="Trebuchet MS"/>
                <a:cs typeface="Trebuchet MS"/>
              </a:rPr>
              <a:t>ма,</a:t>
            </a:r>
            <a:r>
              <a:rPr dirty="0" sz="3800" spc="-105">
                <a:latin typeface="Trebuchet MS"/>
                <a:cs typeface="Trebuchet MS"/>
              </a:rPr>
              <a:t> </a:t>
            </a:r>
            <a:r>
              <a:rPr dirty="0" sz="3800">
                <a:latin typeface="Microsoft Sans Serif"/>
                <a:cs typeface="Microsoft Sans Serif"/>
              </a:rPr>
              <a:t>ә</a:t>
            </a:r>
            <a:r>
              <a:rPr dirty="0" sz="3800">
                <a:latin typeface="Trebuchet MS"/>
                <a:cs typeface="Trebuchet MS"/>
              </a:rPr>
              <a:t>лде</a:t>
            </a:r>
            <a:r>
              <a:rPr dirty="0" sz="3800" spc="-105">
                <a:latin typeface="Trebuchet MS"/>
                <a:cs typeface="Trebuchet MS"/>
              </a:rPr>
              <a:t> </a:t>
            </a:r>
            <a:r>
              <a:rPr dirty="0" sz="3800" spc="-10">
                <a:latin typeface="Trebuchet MS"/>
                <a:cs typeface="Trebuchet MS"/>
              </a:rPr>
              <a:t>терезе </a:t>
            </a:r>
            <a:r>
              <a:rPr dirty="0" sz="3800" spc="-25">
                <a:latin typeface="Trebuchet MS"/>
                <a:cs typeface="Trebuchet MS"/>
              </a:rPr>
              <a:t>жа</a:t>
            </a:r>
            <a:r>
              <a:rPr dirty="0" sz="3800" spc="-25">
                <a:latin typeface="Microsoft Sans Serif"/>
                <a:cs typeface="Microsoft Sans Serif"/>
              </a:rPr>
              <a:t>қ</a:t>
            </a:r>
            <a:r>
              <a:rPr dirty="0" sz="3800" spc="-25">
                <a:latin typeface="Trebuchet MS"/>
                <a:cs typeface="Trebuchet MS"/>
              </a:rPr>
              <a:t>тауына</a:t>
            </a:r>
            <a:r>
              <a:rPr dirty="0" sz="3800" spc="-235">
                <a:latin typeface="Trebuchet MS"/>
                <a:cs typeface="Trebuchet MS"/>
              </a:rPr>
              <a:t> </a:t>
            </a:r>
            <a:r>
              <a:rPr dirty="0" sz="3800" spc="-30">
                <a:latin typeface="Microsoft Sans Serif"/>
                <a:cs typeface="Microsoft Sans Serif"/>
              </a:rPr>
              <a:t>қ</a:t>
            </a:r>
            <a:r>
              <a:rPr dirty="0" sz="3800" spc="-30">
                <a:latin typeface="Trebuchet MS"/>
                <a:cs typeface="Trebuchet MS"/>
              </a:rPr>
              <a:t>атысты</a:t>
            </a:r>
            <a:r>
              <a:rPr dirty="0" sz="3800" spc="-229">
                <a:latin typeface="Trebuchet MS"/>
                <a:cs typeface="Trebuchet MS"/>
              </a:rPr>
              <a:t> </a:t>
            </a:r>
            <a:r>
              <a:rPr dirty="0" sz="3800" spc="-25">
                <a:latin typeface="Trebuchet MS"/>
                <a:cs typeface="Trebuchet MS"/>
              </a:rPr>
              <a:t>ма?</a:t>
            </a:r>
            <a:endParaRPr sz="3800">
              <a:latin typeface="Trebuchet MS"/>
              <a:cs typeface="Trebuchet MS"/>
            </a:endParaRPr>
          </a:p>
          <a:p>
            <a:pPr marL="499109" marR="75565" indent="-486409">
              <a:lnSpc>
                <a:spcPts val="4140"/>
              </a:lnSpc>
              <a:spcBef>
                <a:spcPts val="535"/>
              </a:spcBef>
              <a:buSzPct val="123684"/>
              <a:buChar char="•"/>
              <a:tabLst>
                <a:tab pos="499109" algn="l"/>
              </a:tabLst>
            </a:pPr>
            <a:r>
              <a:rPr dirty="0" sz="3800">
                <a:latin typeface="Trebuchet MS"/>
                <a:cs typeface="Trebuchet MS"/>
              </a:rPr>
              <a:t>Адамдар</a:t>
            </a:r>
            <a:r>
              <a:rPr dirty="0" sz="3800" spc="-80">
                <a:latin typeface="Trebuchet MS"/>
                <a:cs typeface="Trebuchet MS"/>
              </a:rPr>
              <a:t> </a:t>
            </a:r>
            <a:r>
              <a:rPr dirty="0" sz="3800">
                <a:latin typeface="Microsoft Sans Serif"/>
                <a:cs typeface="Microsoft Sans Serif"/>
              </a:rPr>
              <a:t>ү</a:t>
            </a:r>
            <a:r>
              <a:rPr dirty="0" sz="3800">
                <a:latin typeface="Trebuchet MS"/>
                <a:cs typeface="Trebuchet MS"/>
              </a:rPr>
              <a:t>шін</a:t>
            </a:r>
            <a:r>
              <a:rPr dirty="0" sz="3800" spc="-75">
                <a:latin typeface="Trebuchet MS"/>
                <a:cs typeface="Trebuchet MS"/>
              </a:rPr>
              <a:t> </a:t>
            </a:r>
            <a:r>
              <a:rPr dirty="0" sz="3800">
                <a:latin typeface="Trebuchet MS"/>
                <a:cs typeface="Trebuchet MS"/>
              </a:rPr>
              <a:t>б</a:t>
            </a:r>
            <a:r>
              <a:rPr dirty="0" sz="3800">
                <a:latin typeface="Microsoft Sans Serif"/>
                <a:cs typeface="Microsoft Sans Serif"/>
              </a:rPr>
              <a:t>ұ</a:t>
            </a:r>
            <a:r>
              <a:rPr dirty="0" sz="3800">
                <a:latin typeface="Trebuchet MS"/>
                <a:cs typeface="Trebuchet MS"/>
              </a:rPr>
              <a:t>л</a:t>
            </a:r>
            <a:r>
              <a:rPr dirty="0" sz="3800" spc="-80">
                <a:latin typeface="Trebuchet MS"/>
                <a:cs typeface="Trebuchet MS"/>
              </a:rPr>
              <a:t> </a:t>
            </a:r>
            <a:r>
              <a:rPr dirty="0" sz="3800">
                <a:latin typeface="Microsoft Sans Serif"/>
                <a:cs typeface="Microsoft Sans Serif"/>
              </a:rPr>
              <a:t>ө</a:t>
            </a:r>
            <a:r>
              <a:rPr dirty="0" sz="3800">
                <a:latin typeface="Trebuchet MS"/>
                <a:cs typeface="Trebuchet MS"/>
              </a:rPr>
              <a:t>те</a:t>
            </a:r>
            <a:r>
              <a:rPr dirty="0" sz="3800" spc="-75">
                <a:latin typeface="Trebuchet MS"/>
                <a:cs typeface="Trebuchet MS"/>
              </a:rPr>
              <a:t> </a:t>
            </a:r>
            <a:r>
              <a:rPr dirty="0" sz="3800" spc="-25">
                <a:latin typeface="Microsoft Sans Serif"/>
                <a:cs typeface="Microsoft Sans Serif"/>
              </a:rPr>
              <a:t>қ</a:t>
            </a:r>
            <a:r>
              <a:rPr dirty="0" sz="3800" spc="-25">
                <a:latin typeface="Trebuchet MS"/>
                <a:cs typeface="Trebuchet MS"/>
              </a:rPr>
              <a:t>арапайым</a:t>
            </a:r>
            <a:r>
              <a:rPr dirty="0" sz="3800" spc="-85">
                <a:latin typeface="Trebuchet MS"/>
                <a:cs typeface="Trebuchet MS"/>
              </a:rPr>
              <a:t> </a:t>
            </a:r>
            <a:r>
              <a:rPr dirty="0" sz="3800" spc="-10">
                <a:latin typeface="Trebuchet MS"/>
                <a:cs typeface="Trebuchet MS"/>
              </a:rPr>
              <a:t>с</a:t>
            </a:r>
            <a:r>
              <a:rPr dirty="0" sz="3800" spc="-10">
                <a:latin typeface="Microsoft Sans Serif"/>
                <a:cs typeface="Microsoft Sans Serif"/>
              </a:rPr>
              <a:t>ұ</a:t>
            </a:r>
            <a:r>
              <a:rPr dirty="0" sz="3800" spc="-10">
                <a:latin typeface="Trebuchet MS"/>
                <a:cs typeface="Trebuchet MS"/>
              </a:rPr>
              <a:t>ра</a:t>
            </a:r>
            <a:r>
              <a:rPr dirty="0" sz="3800" spc="-10">
                <a:latin typeface="Microsoft Sans Serif"/>
                <a:cs typeface="Microsoft Sans Serif"/>
              </a:rPr>
              <a:t>қ</a:t>
            </a:r>
            <a:r>
              <a:rPr dirty="0" sz="3800" spc="-10">
                <a:latin typeface="Trebuchet MS"/>
                <a:cs typeface="Trebuchet MS"/>
              </a:rPr>
              <a:t>, біра</a:t>
            </a:r>
            <a:r>
              <a:rPr dirty="0" sz="3800" spc="-10">
                <a:latin typeface="Microsoft Sans Serif"/>
                <a:cs typeface="Microsoft Sans Serif"/>
              </a:rPr>
              <a:t>қ</a:t>
            </a:r>
            <a:r>
              <a:rPr dirty="0" sz="3800" spc="-75">
                <a:latin typeface="Microsoft Sans Serif"/>
                <a:cs typeface="Microsoft Sans Serif"/>
              </a:rPr>
              <a:t> </a:t>
            </a:r>
            <a:r>
              <a:rPr dirty="0" sz="3800" spc="-10">
                <a:latin typeface="Trebuchet MS"/>
                <a:cs typeface="Trebuchet MS"/>
              </a:rPr>
              <a:t>машиналы</a:t>
            </a:r>
            <a:r>
              <a:rPr dirty="0" sz="3800" spc="-10">
                <a:latin typeface="Microsoft Sans Serif"/>
                <a:cs typeface="Microsoft Sans Serif"/>
              </a:rPr>
              <a:t>қ</a:t>
            </a:r>
            <a:r>
              <a:rPr dirty="0" sz="3800" spc="-75">
                <a:latin typeface="Microsoft Sans Serif"/>
                <a:cs typeface="Microsoft Sans Serif"/>
              </a:rPr>
              <a:t> </a:t>
            </a:r>
            <a:r>
              <a:rPr dirty="0" sz="3800" spc="-35">
                <a:latin typeface="Trebuchet MS"/>
                <a:cs typeface="Trebuchet MS"/>
              </a:rPr>
              <a:t>о</a:t>
            </a:r>
            <a:r>
              <a:rPr dirty="0" sz="3800" spc="-35">
                <a:latin typeface="Microsoft Sans Serif"/>
                <a:cs typeface="Microsoft Sans Serif"/>
              </a:rPr>
              <a:t>қ</a:t>
            </a:r>
            <a:r>
              <a:rPr dirty="0" sz="3800" spc="-35">
                <a:latin typeface="Trebuchet MS"/>
                <a:cs typeface="Trebuchet MS"/>
              </a:rPr>
              <a:t>ыту</a:t>
            </a:r>
            <a:r>
              <a:rPr dirty="0" sz="3800" spc="-215">
                <a:latin typeface="Trebuchet MS"/>
                <a:cs typeface="Trebuchet MS"/>
              </a:rPr>
              <a:t> </a:t>
            </a:r>
            <a:r>
              <a:rPr dirty="0" sz="3800">
                <a:latin typeface="Trebuchet MS"/>
                <a:cs typeface="Trebuchet MS"/>
              </a:rPr>
              <a:t>моделі</a:t>
            </a:r>
            <a:r>
              <a:rPr dirty="0" sz="3800" spc="-210">
                <a:latin typeface="Trebuchet MS"/>
                <a:cs typeface="Trebuchet MS"/>
              </a:rPr>
              <a:t> </a:t>
            </a:r>
            <a:r>
              <a:rPr dirty="0" sz="3800">
                <a:latin typeface="Microsoft Sans Serif"/>
                <a:cs typeface="Microsoft Sans Serif"/>
              </a:rPr>
              <a:t>ү</a:t>
            </a:r>
            <a:r>
              <a:rPr dirty="0" sz="3800">
                <a:latin typeface="Trebuchet MS"/>
                <a:cs typeface="Trebuchet MS"/>
              </a:rPr>
              <a:t>шін</a:t>
            </a:r>
            <a:r>
              <a:rPr dirty="0" sz="3800" spc="-215">
                <a:latin typeface="Trebuchet MS"/>
                <a:cs typeface="Trebuchet MS"/>
              </a:rPr>
              <a:t> </a:t>
            </a:r>
            <a:r>
              <a:rPr dirty="0" sz="3800" spc="-20">
                <a:latin typeface="Trebuchet MS"/>
                <a:cs typeface="Trebuchet MS"/>
              </a:rPr>
              <a:t>олай </a:t>
            </a:r>
            <a:r>
              <a:rPr dirty="0" sz="3800" spc="-10">
                <a:latin typeface="Trebuchet MS"/>
                <a:cs typeface="Trebuchet MS"/>
              </a:rPr>
              <a:t>емес.</a:t>
            </a:r>
            <a:endParaRPr sz="3800">
              <a:latin typeface="Trebuchet MS"/>
              <a:cs typeface="Trebuchet MS"/>
            </a:endParaRPr>
          </a:p>
          <a:p>
            <a:pPr marL="499109" marR="836930" indent="-486409">
              <a:lnSpc>
                <a:spcPts val="4140"/>
              </a:lnSpc>
              <a:spcBef>
                <a:spcPts val="530"/>
              </a:spcBef>
              <a:buSzPct val="123684"/>
              <a:buFont typeface="Trebuchet MS"/>
              <a:buChar char="•"/>
              <a:tabLst>
                <a:tab pos="499109" algn="l"/>
              </a:tabLst>
            </a:pPr>
            <a:r>
              <a:rPr dirty="0" sz="3800">
                <a:latin typeface="Microsoft Sans Serif"/>
                <a:cs typeface="Microsoft Sans Serif"/>
              </a:rPr>
              <a:t>Ө</a:t>
            </a:r>
            <a:r>
              <a:rPr dirty="0" sz="3800">
                <a:latin typeface="Trebuchet MS"/>
                <a:cs typeface="Trebuchet MS"/>
              </a:rPr>
              <a:t>зіндік</a:t>
            </a:r>
            <a:r>
              <a:rPr dirty="0" sz="3800" spc="-55">
                <a:latin typeface="Trebuchet MS"/>
                <a:cs typeface="Trebuchet MS"/>
              </a:rPr>
              <a:t> </a:t>
            </a:r>
            <a:r>
              <a:rPr dirty="0" sz="3800">
                <a:latin typeface="Trebuchet MS"/>
                <a:cs typeface="Trebuchet MS"/>
              </a:rPr>
              <a:t>назар</a:t>
            </a:r>
            <a:r>
              <a:rPr dirty="0" sz="3800" spc="-50">
                <a:latin typeface="Trebuchet MS"/>
                <a:cs typeface="Trebuchet MS"/>
              </a:rPr>
              <a:t> </a:t>
            </a:r>
            <a:r>
              <a:rPr dirty="0" sz="3800">
                <a:latin typeface="Trebuchet MS"/>
                <a:cs typeface="Trebuchet MS"/>
              </a:rPr>
              <a:t>аудару</a:t>
            </a:r>
            <a:r>
              <a:rPr dirty="0" sz="3800" spc="-55">
                <a:latin typeface="Trebuchet MS"/>
                <a:cs typeface="Trebuchet MS"/>
              </a:rPr>
              <a:t> </a:t>
            </a:r>
            <a:r>
              <a:rPr dirty="0" sz="3800" spc="-10">
                <a:latin typeface="Trebuchet MS"/>
                <a:cs typeface="Trebuchet MS"/>
              </a:rPr>
              <a:t>механизмі </a:t>
            </a:r>
            <a:r>
              <a:rPr dirty="0" sz="3800">
                <a:latin typeface="Trebuchet MS"/>
                <a:cs typeface="Trebuchet MS"/>
              </a:rPr>
              <a:t>та</a:t>
            </a:r>
            <a:r>
              <a:rPr dirty="0" sz="3800">
                <a:latin typeface="Microsoft Sans Serif"/>
                <a:cs typeface="Microsoft Sans Serif"/>
              </a:rPr>
              <a:t>ң</a:t>
            </a:r>
            <a:r>
              <a:rPr dirty="0" sz="3800">
                <a:latin typeface="Trebuchet MS"/>
                <a:cs typeface="Trebuchet MS"/>
              </a:rPr>
              <a:t>балауыштар</a:t>
            </a:r>
            <a:r>
              <a:rPr dirty="0" sz="3800" spc="-170">
                <a:latin typeface="Trebuchet MS"/>
                <a:cs typeface="Trebuchet MS"/>
              </a:rPr>
              <a:t> </a:t>
            </a:r>
            <a:r>
              <a:rPr dirty="0" sz="3800">
                <a:latin typeface="Trebuchet MS"/>
                <a:cs typeface="Trebuchet MS"/>
              </a:rPr>
              <a:t>арасында</a:t>
            </a:r>
            <a:r>
              <a:rPr dirty="0" sz="3800">
                <a:latin typeface="Microsoft Sans Serif"/>
                <a:cs typeface="Microsoft Sans Serif"/>
              </a:rPr>
              <a:t>ғ</a:t>
            </a:r>
            <a:r>
              <a:rPr dirty="0" sz="3800">
                <a:latin typeface="Trebuchet MS"/>
                <a:cs typeface="Trebuchet MS"/>
              </a:rPr>
              <a:t>ы</a:t>
            </a:r>
            <a:r>
              <a:rPr dirty="0" sz="3800" spc="-165">
                <a:latin typeface="Trebuchet MS"/>
                <a:cs typeface="Trebuchet MS"/>
              </a:rPr>
              <a:t> </a:t>
            </a:r>
            <a:r>
              <a:rPr dirty="0" sz="3800" spc="-10">
                <a:latin typeface="Microsoft Sans Serif"/>
                <a:cs typeface="Microsoft Sans Serif"/>
              </a:rPr>
              <a:t>қ</a:t>
            </a:r>
            <a:r>
              <a:rPr dirty="0" sz="3800" spc="-10">
                <a:latin typeface="Trebuchet MS"/>
                <a:cs typeface="Trebuchet MS"/>
              </a:rPr>
              <a:t>арым- </a:t>
            </a:r>
            <a:r>
              <a:rPr dirty="0" sz="3800" spc="-25">
                <a:latin typeface="Microsoft Sans Serif"/>
                <a:cs typeface="Microsoft Sans Serif"/>
              </a:rPr>
              <a:t>қ</a:t>
            </a:r>
            <a:r>
              <a:rPr dirty="0" sz="3800" spc="-25">
                <a:latin typeface="Trebuchet MS"/>
                <a:cs typeface="Trebuchet MS"/>
              </a:rPr>
              <a:t>атынастарды</a:t>
            </a:r>
            <a:r>
              <a:rPr dirty="0" sz="3800" spc="-135">
                <a:latin typeface="Trebuchet MS"/>
                <a:cs typeface="Trebuchet MS"/>
              </a:rPr>
              <a:t> </a:t>
            </a:r>
            <a:r>
              <a:rPr dirty="0" sz="3800">
                <a:latin typeface="Trebuchet MS"/>
                <a:cs typeface="Trebuchet MS"/>
              </a:rPr>
              <a:t>ретімен</a:t>
            </a:r>
            <a:r>
              <a:rPr dirty="0" sz="3800" spc="-135">
                <a:latin typeface="Trebuchet MS"/>
                <a:cs typeface="Trebuchet MS"/>
              </a:rPr>
              <a:t> </a:t>
            </a:r>
            <a:r>
              <a:rPr dirty="0" sz="3800" spc="-10">
                <a:latin typeface="Trebuchet MS"/>
                <a:cs typeface="Trebuchet MS"/>
              </a:rPr>
              <a:t>білуге </a:t>
            </a:r>
            <a:r>
              <a:rPr dirty="0" sz="3800">
                <a:latin typeface="Trebuchet MS"/>
                <a:cs typeface="Trebuchet MS"/>
              </a:rPr>
              <a:t>к</a:t>
            </a:r>
            <a:r>
              <a:rPr dirty="0" sz="3800">
                <a:latin typeface="Microsoft Sans Serif"/>
                <a:cs typeface="Microsoft Sans Serif"/>
              </a:rPr>
              <a:t>ө</a:t>
            </a:r>
            <a:r>
              <a:rPr dirty="0" sz="3800">
                <a:latin typeface="Trebuchet MS"/>
                <a:cs typeface="Trebuchet MS"/>
              </a:rPr>
              <a:t>мектеседі</a:t>
            </a:r>
            <a:r>
              <a:rPr dirty="0" sz="3800" spc="-165">
                <a:latin typeface="Trebuchet MS"/>
                <a:cs typeface="Trebuchet MS"/>
              </a:rPr>
              <a:t> </a:t>
            </a:r>
            <a:r>
              <a:rPr dirty="0" sz="3800">
                <a:latin typeface="Trebuchet MS"/>
                <a:cs typeface="Trebuchet MS"/>
              </a:rPr>
              <a:t>а</a:t>
            </a:r>
            <a:r>
              <a:rPr dirty="0" sz="3800">
                <a:latin typeface="Microsoft Sans Serif"/>
                <a:cs typeface="Microsoft Sans Serif"/>
              </a:rPr>
              <a:t>ғ</a:t>
            </a:r>
            <a:r>
              <a:rPr dirty="0" sz="3800">
                <a:latin typeface="Trebuchet MS"/>
                <a:cs typeface="Trebuchet MS"/>
              </a:rPr>
              <a:t>ымда</a:t>
            </a:r>
            <a:r>
              <a:rPr dirty="0" sz="3800">
                <a:latin typeface="Microsoft Sans Serif"/>
                <a:cs typeface="Microsoft Sans Serif"/>
              </a:rPr>
              <a:t>ғ</a:t>
            </a:r>
            <a:r>
              <a:rPr dirty="0" sz="3800">
                <a:latin typeface="Trebuchet MS"/>
                <a:cs typeface="Trebuchet MS"/>
              </a:rPr>
              <a:t>ы</a:t>
            </a:r>
            <a:r>
              <a:rPr dirty="0" sz="3800" spc="-160">
                <a:latin typeface="Trebuchet MS"/>
                <a:cs typeface="Trebuchet MS"/>
              </a:rPr>
              <a:t> </a:t>
            </a:r>
            <a:r>
              <a:rPr dirty="0" sz="3800" spc="-10">
                <a:latin typeface="Trebuchet MS"/>
                <a:cs typeface="Trebuchet MS"/>
              </a:rPr>
              <a:t>та</a:t>
            </a:r>
            <a:r>
              <a:rPr dirty="0" sz="3800" spc="-10">
                <a:latin typeface="Microsoft Sans Serif"/>
                <a:cs typeface="Microsoft Sans Serif"/>
              </a:rPr>
              <a:t>ң</a:t>
            </a:r>
            <a:r>
              <a:rPr dirty="0" sz="3800" spc="-10">
                <a:latin typeface="Trebuchet MS"/>
                <a:cs typeface="Trebuchet MS"/>
              </a:rPr>
              <a:t>балауышты </a:t>
            </a:r>
            <a:r>
              <a:rPr dirty="0" sz="3800">
                <a:latin typeface="Microsoft Sans Serif"/>
                <a:cs typeface="Microsoft Sans Serif"/>
              </a:rPr>
              <a:t>өң</a:t>
            </a:r>
            <a:r>
              <a:rPr dirty="0" sz="3800">
                <a:latin typeface="Trebuchet MS"/>
                <a:cs typeface="Trebuchet MS"/>
              </a:rPr>
              <a:t>деу</a:t>
            </a:r>
            <a:r>
              <a:rPr dirty="0" sz="3800" spc="-150">
                <a:latin typeface="Trebuchet MS"/>
                <a:cs typeface="Trebuchet MS"/>
              </a:rPr>
              <a:t> </a:t>
            </a:r>
            <a:r>
              <a:rPr dirty="0" sz="3800">
                <a:latin typeface="Trebuchet MS"/>
                <a:cs typeface="Trebuchet MS"/>
              </a:rPr>
              <a:t>кезінде</a:t>
            </a:r>
            <a:r>
              <a:rPr dirty="0" sz="3800" spc="-145">
                <a:latin typeface="Trebuchet MS"/>
                <a:cs typeface="Trebuchet MS"/>
              </a:rPr>
              <a:t> </a:t>
            </a:r>
            <a:r>
              <a:rPr dirty="0" sz="3800">
                <a:latin typeface="Trebuchet MS"/>
                <a:cs typeface="Trebuchet MS"/>
              </a:rPr>
              <a:t>тізбектегі</a:t>
            </a:r>
            <a:r>
              <a:rPr dirty="0" sz="3800" spc="-145">
                <a:latin typeface="Trebuchet MS"/>
                <a:cs typeface="Trebuchet MS"/>
              </a:rPr>
              <a:t> </a:t>
            </a:r>
            <a:r>
              <a:rPr dirty="0" sz="3800" spc="-30">
                <a:latin typeface="Trebuchet MS"/>
                <a:cs typeface="Trebuchet MS"/>
              </a:rPr>
              <a:t>бас</a:t>
            </a:r>
            <a:r>
              <a:rPr dirty="0" sz="3800" spc="-30">
                <a:latin typeface="Microsoft Sans Serif"/>
                <a:cs typeface="Microsoft Sans Serif"/>
              </a:rPr>
              <a:t>қ</a:t>
            </a:r>
            <a:r>
              <a:rPr dirty="0" sz="3800" spc="-30">
                <a:latin typeface="Trebuchet MS"/>
                <a:cs typeface="Trebuchet MS"/>
              </a:rPr>
              <a:t>а</a:t>
            </a:r>
            <a:r>
              <a:rPr dirty="0" sz="3800" spc="-145">
                <a:latin typeface="Trebuchet MS"/>
                <a:cs typeface="Trebuchet MS"/>
              </a:rPr>
              <a:t> </a:t>
            </a:r>
            <a:r>
              <a:rPr dirty="0" sz="3800" spc="-10">
                <a:latin typeface="Trebuchet MS"/>
                <a:cs typeface="Trebuchet MS"/>
              </a:rPr>
              <a:t>с</a:t>
            </a:r>
            <a:r>
              <a:rPr dirty="0" sz="3800" spc="-10">
                <a:latin typeface="Microsoft Sans Serif"/>
                <a:cs typeface="Microsoft Sans Serif"/>
              </a:rPr>
              <a:t>ә</a:t>
            </a:r>
            <a:r>
              <a:rPr dirty="0" sz="3800" spc="-10">
                <a:latin typeface="Trebuchet MS"/>
                <a:cs typeface="Trebuchet MS"/>
              </a:rPr>
              <a:t>йкес </a:t>
            </a:r>
            <a:r>
              <a:rPr dirty="0" sz="3800">
                <a:latin typeface="Trebuchet MS"/>
                <a:cs typeface="Trebuchet MS"/>
              </a:rPr>
              <a:t>с</a:t>
            </a:r>
            <a:r>
              <a:rPr dirty="0" sz="3800">
                <a:latin typeface="Microsoft Sans Serif"/>
                <a:cs typeface="Microsoft Sans Serif"/>
              </a:rPr>
              <a:t>ө</a:t>
            </a:r>
            <a:r>
              <a:rPr dirty="0" sz="3800">
                <a:latin typeface="Trebuchet MS"/>
                <a:cs typeface="Trebuchet MS"/>
              </a:rPr>
              <a:t>здерді</a:t>
            </a:r>
            <a:r>
              <a:rPr dirty="0" sz="3800">
                <a:latin typeface="Microsoft Sans Serif"/>
                <a:cs typeface="Microsoft Sans Serif"/>
              </a:rPr>
              <a:t>ң</a:t>
            </a:r>
            <a:r>
              <a:rPr dirty="0" sz="3800" spc="-25">
                <a:latin typeface="Microsoft Sans Serif"/>
                <a:cs typeface="Microsoft Sans Serif"/>
              </a:rPr>
              <a:t> </a:t>
            </a:r>
            <a:r>
              <a:rPr dirty="0" sz="3800">
                <a:latin typeface="Trebuchet MS"/>
                <a:cs typeface="Trebuchet MS"/>
              </a:rPr>
              <a:t>«ма</a:t>
            </a:r>
            <a:r>
              <a:rPr dirty="0" sz="3800">
                <a:latin typeface="Microsoft Sans Serif"/>
                <a:cs typeface="Microsoft Sans Serif"/>
              </a:rPr>
              <a:t>ғ</a:t>
            </a:r>
            <a:r>
              <a:rPr dirty="0" sz="3800">
                <a:latin typeface="Trebuchet MS"/>
                <a:cs typeface="Trebuchet MS"/>
              </a:rPr>
              <a:t>ынасын»</a:t>
            </a:r>
            <a:r>
              <a:rPr dirty="0" sz="3800" spc="-160">
                <a:latin typeface="Trebuchet MS"/>
                <a:cs typeface="Trebuchet MS"/>
              </a:rPr>
              <a:t> </a:t>
            </a:r>
            <a:r>
              <a:rPr dirty="0" sz="3800" spc="-10">
                <a:latin typeface="Trebuchet MS"/>
                <a:cs typeface="Trebuchet MS"/>
              </a:rPr>
              <a:t>модельдеу.</a:t>
            </a:r>
            <a:endParaRPr sz="380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43104" y="3235451"/>
              <a:ext cx="6518148" cy="63672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37719" y="2953511"/>
              <a:ext cx="7277099" cy="712317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175" y="816609"/>
            <a:ext cx="10654030" cy="11226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200"/>
              <a:t>Ішкі</a:t>
            </a:r>
            <a:r>
              <a:rPr dirty="0" sz="7200" spc="-85"/>
              <a:t> </a:t>
            </a:r>
            <a:r>
              <a:rPr dirty="0" sz="7200"/>
              <a:t>зейіннің</a:t>
            </a:r>
            <a:r>
              <a:rPr dirty="0" sz="7200" spc="-80"/>
              <a:t> </a:t>
            </a:r>
            <a:r>
              <a:rPr dirty="0" sz="7200" spc="-10"/>
              <a:t>механизмі</a:t>
            </a:r>
            <a:endParaRPr sz="7200"/>
          </a:p>
        </p:txBody>
      </p:sp>
      <p:sp>
        <p:nvSpPr>
          <p:cNvPr id="3" name="object 3" descr=""/>
          <p:cNvSpPr txBox="1"/>
          <p:nvPr/>
        </p:nvSpPr>
        <p:spPr>
          <a:xfrm>
            <a:off x="1022959" y="1557237"/>
            <a:ext cx="10678160" cy="8905875"/>
          </a:xfrm>
          <a:prstGeom prst="rect">
            <a:avLst/>
          </a:prstGeom>
        </p:spPr>
        <p:txBody>
          <a:bodyPr wrap="square" lIns="0" tIns="3867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45"/>
              </a:spcBef>
            </a:pPr>
            <a:r>
              <a:rPr dirty="0" sz="4500" spc="-10" b="1">
                <a:latin typeface="Arial"/>
                <a:cs typeface="Arial"/>
              </a:rPr>
              <a:t>Мысал</a:t>
            </a:r>
            <a:endParaRPr sz="4500">
              <a:latin typeface="Arial"/>
              <a:cs typeface="Arial"/>
            </a:endParaRPr>
          </a:p>
          <a:p>
            <a:pPr algn="just" marL="414020" marR="5080" indent="-401320">
              <a:lnSpc>
                <a:spcPct val="100000"/>
              </a:lnSpc>
              <a:spcBef>
                <a:spcPts val="3810"/>
              </a:spcBef>
              <a:buSzPct val="123611"/>
              <a:buChar char="•"/>
              <a:tabLst>
                <a:tab pos="415290" algn="l"/>
              </a:tabLst>
            </a:pPr>
            <a:r>
              <a:rPr dirty="0" sz="3600" spc="290">
                <a:latin typeface="Trebuchet MS"/>
                <a:cs typeface="Trebuchet MS"/>
              </a:rPr>
              <a:t>Бастау</a:t>
            </a:r>
            <a:r>
              <a:rPr dirty="0" sz="3600" spc="755">
                <a:latin typeface="Trebuchet MS"/>
                <a:cs typeface="Trebuchet MS"/>
              </a:rPr>
              <a:t> </a:t>
            </a:r>
            <a:r>
              <a:rPr dirty="0" sz="3600" spc="275">
                <a:latin typeface="Microsoft Sans Serif"/>
                <a:cs typeface="Microsoft Sans Serif"/>
              </a:rPr>
              <a:t>ү</a:t>
            </a:r>
            <a:r>
              <a:rPr dirty="0" sz="3600" spc="275">
                <a:latin typeface="Trebuchet MS"/>
                <a:cs typeface="Trebuchet MS"/>
              </a:rPr>
              <a:t>шін</a:t>
            </a:r>
            <a:r>
              <a:rPr dirty="0" sz="3600" spc="760">
                <a:latin typeface="Trebuchet MS"/>
                <a:cs typeface="Trebuchet MS"/>
              </a:rPr>
              <a:t> </a:t>
            </a:r>
            <a:r>
              <a:rPr dirty="0" sz="3600" spc="285">
                <a:latin typeface="Trebuchet MS"/>
                <a:cs typeface="Trebuchet MS"/>
              </a:rPr>
              <a:t>кіріс</a:t>
            </a:r>
            <a:r>
              <a:rPr dirty="0" sz="3600" spc="760">
                <a:latin typeface="Trebuchet MS"/>
                <a:cs typeface="Trebuchet MS"/>
              </a:rPr>
              <a:t> </a:t>
            </a:r>
            <a:r>
              <a:rPr dirty="0" sz="3600" spc="315">
                <a:latin typeface="Trebuchet MS"/>
                <a:cs typeface="Trebuchet MS"/>
              </a:rPr>
              <a:t>векторынан</a:t>
            </a:r>
            <a:r>
              <a:rPr dirty="0" sz="3600" spc="760">
                <a:latin typeface="Trebuchet MS"/>
                <a:cs typeface="Trebuchet MS"/>
              </a:rPr>
              <a:t> </a:t>
            </a:r>
            <a:r>
              <a:rPr dirty="0" sz="3600" spc="185">
                <a:latin typeface="Microsoft Sans Serif"/>
                <a:cs typeface="Microsoft Sans Serif"/>
              </a:rPr>
              <a:t>ү</a:t>
            </a:r>
            <a:r>
              <a:rPr dirty="0" sz="3600" spc="185">
                <a:latin typeface="Trebuchet MS"/>
                <a:cs typeface="Trebuchet MS"/>
              </a:rPr>
              <a:t>ш</a:t>
            </a:r>
            <a:r>
              <a:rPr dirty="0" sz="3600" spc="760">
                <a:latin typeface="Trebuchet MS"/>
                <a:cs typeface="Trebuchet MS"/>
              </a:rPr>
              <a:t> </a:t>
            </a:r>
            <a:r>
              <a:rPr dirty="0" sz="3600" spc="280">
                <a:latin typeface="Trebuchet MS"/>
                <a:cs typeface="Trebuchet MS"/>
              </a:rPr>
              <a:t>вектор </a:t>
            </a:r>
            <a:r>
              <a:rPr dirty="0" sz="3600" spc="280">
                <a:latin typeface="Trebuchet MS"/>
                <a:cs typeface="Trebuchet MS"/>
              </a:rPr>
              <a:t>	</a:t>
            </a:r>
            <a:r>
              <a:rPr dirty="0" sz="3600">
                <a:latin typeface="Trebuchet MS"/>
                <a:cs typeface="Trebuchet MS"/>
              </a:rPr>
              <a:t>жасалады:</a:t>
            </a:r>
            <a:r>
              <a:rPr dirty="0" sz="3600" spc="-6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С</a:t>
            </a:r>
            <a:r>
              <a:rPr dirty="0" sz="3600">
                <a:latin typeface="Microsoft Sans Serif"/>
                <a:cs typeface="Microsoft Sans Serif"/>
              </a:rPr>
              <a:t>ұ</a:t>
            </a:r>
            <a:r>
              <a:rPr dirty="0" sz="3600">
                <a:latin typeface="Trebuchet MS"/>
                <a:cs typeface="Trebuchet MS"/>
              </a:rPr>
              <a:t>рау,</a:t>
            </a:r>
            <a:r>
              <a:rPr dirty="0" sz="3600" spc="-6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Кілт</a:t>
            </a:r>
            <a:r>
              <a:rPr dirty="0" sz="3600" spc="-6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ж</a:t>
            </a:r>
            <a:r>
              <a:rPr dirty="0" sz="3600">
                <a:latin typeface="Microsoft Sans Serif"/>
                <a:cs typeface="Microsoft Sans Serif"/>
              </a:rPr>
              <a:t>ә</a:t>
            </a:r>
            <a:r>
              <a:rPr dirty="0" sz="3600">
                <a:latin typeface="Trebuchet MS"/>
                <a:cs typeface="Trebuchet MS"/>
              </a:rPr>
              <a:t>не</a:t>
            </a:r>
            <a:r>
              <a:rPr dirty="0" sz="3600" spc="-55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М</a:t>
            </a:r>
            <a:r>
              <a:rPr dirty="0" sz="3600" spc="-20">
                <a:latin typeface="Microsoft Sans Serif"/>
                <a:cs typeface="Microsoft Sans Serif"/>
              </a:rPr>
              <a:t>ә</a:t>
            </a:r>
            <a:r>
              <a:rPr dirty="0" sz="3600" spc="-20">
                <a:latin typeface="Trebuchet MS"/>
                <a:cs typeface="Trebuchet MS"/>
              </a:rPr>
              <a:t>н.</a:t>
            </a:r>
            <a:endParaRPr sz="3600">
              <a:latin typeface="Trebuchet MS"/>
              <a:cs typeface="Trebuchet MS"/>
            </a:endParaRPr>
          </a:p>
          <a:p>
            <a:pPr algn="just" marL="414020" marR="5080" indent="-401320">
              <a:lnSpc>
                <a:spcPct val="100000"/>
              </a:lnSpc>
              <a:spcBef>
                <a:spcPts val="535"/>
              </a:spcBef>
              <a:buSzPct val="123611"/>
              <a:buChar char="•"/>
              <a:tabLst>
                <a:tab pos="415290" algn="l"/>
              </a:tabLst>
            </a:pPr>
            <a:r>
              <a:rPr dirty="0" sz="3600" spc="-15">
                <a:latin typeface="Trebuchet MS"/>
                <a:cs typeface="Trebuchet MS"/>
              </a:rPr>
              <a:t>Процесс</a:t>
            </a:r>
            <a:r>
              <a:rPr dirty="0" sz="3600">
                <a:latin typeface="Trebuchet MS"/>
                <a:cs typeface="Trebuchet MS"/>
              </a:rPr>
              <a:t> </a:t>
            </a:r>
            <a:r>
              <a:rPr dirty="0" sz="3600" spc="-15">
                <a:latin typeface="Trebuchet MS"/>
                <a:cs typeface="Trebuchet MS"/>
              </a:rPr>
              <a:t>келесідей:</a:t>
            </a:r>
            <a:r>
              <a:rPr dirty="0" sz="3600" spc="-5">
                <a:latin typeface="Trebuchet MS"/>
                <a:cs typeface="Trebuchet MS"/>
              </a:rPr>
              <a:t> </a:t>
            </a:r>
            <a:r>
              <a:rPr dirty="0" sz="3600" spc="-10">
                <a:latin typeface="Microsoft Sans Serif"/>
                <a:cs typeface="Microsoft Sans Serif"/>
              </a:rPr>
              <a:t>ә</a:t>
            </a:r>
            <a:r>
              <a:rPr dirty="0" sz="3600" spc="-10">
                <a:latin typeface="Trebuchet MS"/>
                <a:cs typeface="Trebuchet MS"/>
              </a:rPr>
              <a:t>рбір</a:t>
            </a:r>
            <a:r>
              <a:rPr dirty="0" sz="3600" spc="-5">
                <a:latin typeface="Trebuchet MS"/>
                <a:cs typeface="Trebuchet MS"/>
              </a:rPr>
              <a:t> </a:t>
            </a:r>
            <a:r>
              <a:rPr dirty="0" sz="3600" spc="-25">
                <a:latin typeface="Trebuchet MS"/>
                <a:cs typeface="Trebuchet MS"/>
              </a:rPr>
              <a:t>та</a:t>
            </a:r>
            <a:r>
              <a:rPr dirty="0" sz="3600" spc="-25">
                <a:latin typeface="Microsoft Sans Serif"/>
                <a:cs typeface="Microsoft Sans Serif"/>
              </a:rPr>
              <a:t>ң</a:t>
            </a:r>
            <a:r>
              <a:rPr dirty="0" sz="3600" spc="-25">
                <a:latin typeface="Trebuchet MS"/>
                <a:cs typeface="Trebuchet MS"/>
              </a:rPr>
              <a:t>балауыш</a:t>
            </a:r>
            <a:r>
              <a:rPr dirty="0" sz="3600">
                <a:latin typeface="Trebuchet MS"/>
                <a:cs typeface="Trebuchet MS"/>
              </a:rPr>
              <a:t> </a:t>
            </a:r>
            <a:r>
              <a:rPr dirty="0" sz="3600" spc="-15">
                <a:latin typeface="Trebuchet MS"/>
                <a:cs typeface="Trebuchet MS"/>
              </a:rPr>
              <a:t>кезекпен</a:t>
            </a:r>
            <a:r>
              <a:rPr dirty="0" sz="360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	</a:t>
            </a:r>
            <a:r>
              <a:rPr dirty="0" sz="3600" spc="265">
                <a:latin typeface="Trebuchet MS"/>
                <a:cs typeface="Trebuchet MS"/>
              </a:rPr>
              <a:t>т</a:t>
            </a:r>
            <a:r>
              <a:rPr dirty="0" sz="3600" spc="265">
                <a:latin typeface="Microsoft Sans Serif"/>
                <a:cs typeface="Microsoft Sans Serif"/>
              </a:rPr>
              <a:t>ү</a:t>
            </a:r>
            <a:r>
              <a:rPr dirty="0" sz="3600" spc="265">
                <a:latin typeface="Trebuchet MS"/>
                <a:cs typeface="Trebuchet MS"/>
              </a:rPr>
              <a:t>сіріледі</a:t>
            </a:r>
            <a:r>
              <a:rPr dirty="0" sz="3600" spc="615">
                <a:latin typeface="Trebuchet MS"/>
                <a:cs typeface="Trebuchet MS"/>
              </a:rPr>
              <a:t> </a:t>
            </a:r>
            <a:r>
              <a:rPr dirty="0" sz="3600" spc="-15">
                <a:latin typeface="Trebuchet MS"/>
                <a:cs typeface="Trebuchet MS"/>
              </a:rPr>
              <a:t>(</a:t>
            </a:r>
            <a:r>
              <a:rPr dirty="0" sz="3600" spc="-780">
                <a:latin typeface="Trebuchet MS"/>
                <a:cs typeface="Trebuchet MS"/>
              </a:rPr>
              <a:t> </a:t>
            </a:r>
            <a:r>
              <a:rPr dirty="0" sz="3600" spc="245">
                <a:latin typeface="Trebuchet MS"/>
                <a:cs typeface="Trebuchet MS"/>
              </a:rPr>
              <a:t>с</a:t>
            </a:r>
            <a:r>
              <a:rPr dirty="0" sz="3600" spc="245">
                <a:latin typeface="Microsoft Sans Serif"/>
                <a:cs typeface="Microsoft Sans Serif"/>
              </a:rPr>
              <a:t>ұ</a:t>
            </a:r>
            <a:r>
              <a:rPr dirty="0" sz="3600" spc="245">
                <a:latin typeface="Trebuchet MS"/>
                <a:cs typeface="Trebuchet MS"/>
              </a:rPr>
              <a:t>рау</a:t>
            </a:r>
            <a:r>
              <a:rPr dirty="0" sz="3600" spc="245">
                <a:latin typeface="Microsoft Sans Serif"/>
                <a:cs typeface="Microsoft Sans Serif"/>
              </a:rPr>
              <a:t>ғ</a:t>
            </a:r>
            <a:r>
              <a:rPr dirty="0" sz="3600" spc="245">
                <a:latin typeface="Trebuchet MS"/>
                <a:cs typeface="Trebuchet MS"/>
              </a:rPr>
              <a:t>а</a:t>
            </a:r>
            <a:r>
              <a:rPr dirty="0" sz="3600" spc="615">
                <a:latin typeface="Trebuchet MS"/>
                <a:cs typeface="Trebuchet MS"/>
              </a:rPr>
              <a:t> </a:t>
            </a:r>
            <a:r>
              <a:rPr dirty="0" sz="3600" spc="260">
                <a:latin typeface="Trebuchet MS"/>
                <a:cs typeface="Trebuchet MS"/>
              </a:rPr>
              <a:t>айналады)</a:t>
            </a:r>
            <a:r>
              <a:rPr dirty="0" sz="3600" spc="615">
                <a:latin typeface="Trebuchet MS"/>
                <a:cs typeface="Trebuchet MS"/>
              </a:rPr>
              <a:t> </a:t>
            </a:r>
            <a:r>
              <a:rPr dirty="0" sz="3600" spc="225">
                <a:latin typeface="Trebuchet MS"/>
                <a:cs typeface="Trebuchet MS"/>
              </a:rPr>
              <a:t>ж</a:t>
            </a:r>
            <a:r>
              <a:rPr dirty="0" sz="3600" spc="225">
                <a:latin typeface="Microsoft Sans Serif"/>
                <a:cs typeface="Microsoft Sans Serif"/>
              </a:rPr>
              <a:t>ә</a:t>
            </a:r>
            <a:r>
              <a:rPr dirty="0" sz="3600" spc="225">
                <a:latin typeface="Trebuchet MS"/>
                <a:cs typeface="Trebuchet MS"/>
              </a:rPr>
              <a:t>не</a:t>
            </a:r>
            <a:r>
              <a:rPr dirty="0" sz="3600" spc="620">
                <a:latin typeface="Trebuchet MS"/>
                <a:cs typeface="Trebuchet MS"/>
              </a:rPr>
              <a:t> </a:t>
            </a:r>
            <a:r>
              <a:rPr dirty="0" sz="3600" spc="200">
                <a:latin typeface="Trebuchet MS"/>
                <a:cs typeface="Trebuchet MS"/>
              </a:rPr>
              <a:t>оны</a:t>
            </a:r>
            <a:r>
              <a:rPr dirty="0" sz="3600" spc="200">
                <a:latin typeface="Microsoft Sans Serif"/>
                <a:cs typeface="Microsoft Sans Serif"/>
              </a:rPr>
              <a:t>ң</a:t>
            </a:r>
            <a:r>
              <a:rPr dirty="0" sz="3600" spc="-50">
                <a:latin typeface="Microsoft Sans Serif"/>
                <a:cs typeface="Microsoft Sans Serif"/>
              </a:rPr>
              <a:t> </a:t>
            </a:r>
            <a:r>
              <a:rPr dirty="0" sz="3600" spc="-50">
                <a:latin typeface="Microsoft Sans Serif"/>
                <a:cs typeface="Microsoft Sans Serif"/>
              </a:rPr>
              <a:t>	</a:t>
            </a:r>
            <a:r>
              <a:rPr dirty="0" sz="3600" spc="-20">
                <a:latin typeface="Trebuchet MS"/>
                <a:cs typeface="Trebuchet MS"/>
              </a:rPr>
              <a:t>б</a:t>
            </a:r>
            <a:r>
              <a:rPr dirty="0" sz="3600" spc="-260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а</a:t>
            </a:r>
            <a:r>
              <a:rPr dirty="0" sz="3600" spc="-26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р</a:t>
            </a:r>
            <a:r>
              <a:rPr dirty="0" sz="3600" spc="-26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л</a:t>
            </a:r>
            <a:r>
              <a:rPr dirty="0" sz="3600" spc="-26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ы</a:t>
            </a:r>
            <a:r>
              <a:rPr dirty="0" sz="3600" spc="-265">
                <a:latin typeface="Trebuchet MS"/>
                <a:cs typeface="Trebuchet MS"/>
              </a:rPr>
              <a:t> </a:t>
            </a:r>
            <a:r>
              <a:rPr dirty="0" sz="3600" spc="-370">
                <a:latin typeface="Microsoft Sans Serif"/>
                <a:cs typeface="Microsoft Sans Serif"/>
              </a:rPr>
              <a:t>қ</a:t>
            </a:r>
            <a:r>
              <a:rPr dirty="0" sz="3600" spc="1789">
                <a:latin typeface="Microsoft Sans Serif"/>
                <a:cs typeface="Microsoft Sans Serif"/>
              </a:rPr>
              <a:t> </a:t>
            </a:r>
            <a:r>
              <a:rPr dirty="0" sz="3600" spc="-370">
                <a:latin typeface="Microsoft Sans Serif"/>
                <a:cs typeface="Microsoft Sans Serif"/>
              </a:rPr>
              <a:t>қ</a:t>
            </a:r>
            <a:r>
              <a:rPr dirty="0" sz="3600" spc="-135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а</a:t>
            </a:r>
            <a:r>
              <a:rPr dirty="0" sz="3600" spc="-26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л</a:t>
            </a:r>
            <a:r>
              <a:rPr dirty="0" sz="3600" spc="-265">
                <a:latin typeface="Trebuchet MS"/>
                <a:cs typeface="Trebuchet MS"/>
              </a:rPr>
              <a:t> </a:t>
            </a:r>
            <a:r>
              <a:rPr dirty="0" sz="3600" spc="-70">
                <a:latin typeface="Microsoft Sans Serif"/>
                <a:cs typeface="Microsoft Sans Serif"/>
              </a:rPr>
              <a:t>ғ</a:t>
            </a:r>
            <a:r>
              <a:rPr dirty="0" sz="3600" spc="-130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а</a:t>
            </a:r>
            <a:r>
              <a:rPr dirty="0" sz="3600" spc="-26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н</a:t>
            </a:r>
            <a:r>
              <a:rPr dirty="0" sz="3600" spc="1655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т</a:t>
            </a:r>
            <a:r>
              <a:rPr dirty="0" sz="3600" spc="-265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а</a:t>
            </a:r>
            <a:r>
              <a:rPr dirty="0" sz="3600" spc="-265">
                <a:latin typeface="Trebuchet MS"/>
                <a:cs typeface="Trebuchet MS"/>
              </a:rPr>
              <a:t> </a:t>
            </a:r>
            <a:r>
              <a:rPr dirty="0" sz="3600" spc="-105">
                <a:latin typeface="Microsoft Sans Serif"/>
                <a:cs typeface="Microsoft Sans Serif"/>
              </a:rPr>
              <a:t>ң</a:t>
            </a:r>
            <a:r>
              <a:rPr dirty="0" sz="3600" spc="-130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б</a:t>
            </a:r>
            <a:r>
              <a:rPr dirty="0" sz="3600" spc="-260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а</a:t>
            </a:r>
            <a:r>
              <a:rPr dirty="0" sz="3600" spc="-26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л</a:t>
            </a:r>
            <a:r>
              <a:rPr dirty="0" sz="3600" spc="-265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а</a:t>
            </a:r>
            <a:r>
              <a:rPr dirty="0" sz="3600" spc="-26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у</a:t>
            </a:r>
            <a:r>
              <a:rPr dirty="0" sz="3600" spc="-26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ы</a:t>
            </a:r>
            <a:r>
              <a:rPr dirty="0" sz="3600" spc="-26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ш</a:t>
            </a:r>
            <a:r>
              <a:rPr dirty="0" sz="3600" spc="-260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т</a:t>
            </a:r>
            <a:r>
              <a:rPr dirty="0" sz="3600" spc="-265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а</a:t>
            </a:r>
            <a:r>
              <a:rPr dirty="0" sz="3600" spc="-26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р</a:t>
            </a:r>
            <a:r>
              <a:rPr dirty="0" sz="3600" spc="-26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м</a:t>
            </a:r>
            <a:r>
              <a:rPr dirty="0" sz="3600" spc="-260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е</a:t>
            </a:r>
            <a:r>
              <a:rPr dirty="0" sz="3600" spc="-254">
                <a:latin typeface="Trebuchet MS"/>
                <a:cs typeface="Trebuchet MS"/>
              </a:rPr>
              <a:t> </a:t>
            </a:r>
            <a:r>
              <a:rPr dirty="0" sz="3600" spc="-65">
                <a:latin typeface="Trebuchet MS"/>
                <a:cs typeface="Trebuchet MS"/>
              </a:rPr>
              <a:t>н</a:t>
            </a:r>
            <a:r>
              <a:rPr dirty="0" sz="360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	</a:t>
            </a:r>
            <a:r>
              <a:rPr dirty="0" sz="3600" spc="-40">
                <a:latin typeface="Trebuchet MS"/>
                <a:cs typeface="Trebuchet MS"/>
              </a:rPr>
              <a:t>байланыстылы</a:t>
            </a:r>
            <a:r>
              <a:rPr dirty="0" sz="3600" spc="-40">
                <a:latin typeface="Microsoft Sans Serif"/>
                <a:cs typeface="Microsoft Sans Serif"/>
              </a:rPr>
              <a:t>қ</a:t>
            </a:r>
            <a:r>
              <a:rPr dirty="0" sz="3600" spc="125">
                <a:latin typeface="Microsoft Sans Serif"/>
                <a:cs typeface="Microsoft Sans Serif"/>
              </a:rPr>
              <a:t> </a:t>
            </a:r>
            <a:r>
              <a:rPr dirty="0" sz="3600" spc="-10">
                <a:latin typeface="Trebuchet MS"/>
                <a:cs typeface="Trebuchet MS"/>
              </a:rPr>
              <a:t>д</a:t>
            </a:r>
            <a:r>
              <a:rPr dirty="0" sz="3600" spc="-10">
                <a:latin typeface="Microsoft Sans Serif"/>
                <a:cs typeface="Microsoft Sans Serif"/>
              </a:rPr>
              <a:t>ә</a:t>
            </a:r>
            <a:r>
              <a:rPr dirty="0" sz="3600" spc="-10">
                <a:latin typeface="Trebuchet MS"/>
                <a:cs typeface="Trebuchet MS"/>
              </a:rPr>
              <a:t>режесі</a:t>
            </a:r>
            <a:r>
              <a:rPr dirty="0" sz="3600" spc="-5">
                <a:latin typeface="Trebuchet MS"/>
                <a:cs typeface="Trebuchet MS"/>
              </a:rPr>
              <a:t> </a:t>
            </a:r>
            <a:r>
              <a:rPr dirty="0" sz="3600" spc="-15">
                <a:latin typeface="Trebuchet MS"/>
                <a:cs typeface="Trebuchet MS"/>
              </a:rPr>
              <a:t>есептеледі.</a:t>
            </a:r>
            <a:endParaRPr sz="3600">
              <a:latin typeface="Trebuchet MS"/>
              <a:cs typeface="Trebuchet MS"/>
            </a:endParaRPr>
          </a:p>
          <a:p>
            <a:pPr algn="just" marL="414020" marR="5080" indent="-401320">
              <a:lnSpc>
                <a:spcPct val="100000"/>
              </a:lnSpc>
              <a:spcBef>
                <a:spcPts val="535"/>
              </a:spcBef>
              <a:buSzPct val="123611"/>
              <a:buChar char="•"/>
              <a:tabLst>
                <a:tab pos="415290" algn="l"/>
              </a:tabLst>
            </a:pPr>
            <a:r>
              <a:rPr dirty="0" sz="3600" spc="120">
                <a:latin typeface="Trebuchet MS"/>
                <a:cs typeface="Trebuchet MS"/>
              </a:rPr>
              <a:t>Ол</a:t>
            </a:r>
            <a:r>
              <a:rPr dirty="0" sz="3600" spc="515">
                <a:latin typeface="Trebuchet MS"/>
                <a:cs typeface="Trebuchet MS"/>
              </a:rPr>
              <a:t> </a:t>
            </a:r>
            <a:r>
              <a:rPr dirty="0" sz="3600" spc="185">
                <a:latin typeface="Microsoft Sans Serif"/>
                <a:cs typeface="Microsoft Sans Serif"/>
              </a:rPr>
              <a:t>ү</a:t>
            </a:r>
            <a:r>
              <a:rPr dirty="0" sz="3600" spc="185">
                <a:latin typeface="Trebuchet MS"/>
                <a:cs typeface="Trebuchet MS"/>
              </a:rPr>
              <a:t>шін</a:t>
            </a:r>
            <a:r>
              <a:rPr dirty="0" sz="3600" spc="520">
                <a:latin typeface="Trebuchet MS"/>
                <a:cs typeface="Trebuchet MS"/>
              </a:rPr>
              <a:t> </a:t>
            </a:r>
            <a:r>
              <a:rPr dirty="0" sz="3600" spc="135">
                <a:latin typeface="Trebuchet MS"/>
                <a:cs typeface="Trebuchet MS"/>
              </a:rPr>
              <a:t>барлы</a:t>
            </a:r>
            <a:r>
              <a:rPr dirty="0" sz="3600" spc="135">
                <a:latin typeface="Microsoft Sans Serif"/>
                <a:cs typeface="Microsoft Sans Serif"/>
              </a:rPr>
              <a:t>қ</a:t>
            </a:r>
            <a:r>
              <a:rPr dirty="0" sz="3600" spc="650">
                <a:latin typeface="Microsoft Sans Serif"/>
                <a:cs typeface="Microsoft Sans Serif"/>
              </a:rPr>
              <a:t> </a:t>
            </a:r>
            <a:r>
              <a:rPr dirty="0" sz="3600" spc="204">
                <a:latin typeface="Trebuchet MS"/>
                <a:cs typeface="Trebuchet MS"/>
              </a:rPr>
              <a:t>та</a:t>
            </a:r>
            <a:r>
              <a:rPr dirty="0" sz="3600" spc="204">
                <a:latin typeface="Microsoft Sans Serif"/>
                <a:cs typeface="Microsoft Sans Serif"/>
              </a:rPr>
              <a:t>ң</a:t>
            </a:r>
            <a:r>
              <a:rPr dirty="0" sz="3600" spc="204">
                <a:latin typeface="Trebuchet MS"/>
                <a:cs typeface="Trebuchet MS"/>
              </a:rPr>
              <a:t>балауыштарды</a:t>
            </a:r>
            <a:r>
              <a:rPr dirty="0" sz="3600" spc="204">
                <a:latin typeface="Microsoft Sans Serif"/>
                <a:cs typeface="Microsoft Sans Serif"/>
              </a:rPr>
              <a:t>ң</a:t>
            </a:r>
            <a:r>
              <a:rPr dirty="0" sz="3600" spc="655">
                <a:latin typeface="Microsoft Sans Serif"/>
                <a:cs typeface="Microsoft Sans Serif"/>
              </a:rPr>
              <a:t> </a:t>
            </a:r>
            <a:r>
              <a:rPr dirty="0" sz="3600" spc="195">
                <a:latin typeface="Trebuchet MS"/>
                <a:cs typeface="Trebuchet MS"/>
              </a:rPr>
              <a:t>негізгі </a:t>
            </a:r>
            <a:r>
              <a:rPr dirty="0" sz="3600" spc="195">
                <a:latin typeface="Trebuchet MS"/>
                <a:cs typeface="Trebuchet MS"/>
              </a:rPr>
              <a:t>	</a:t>
            </a:r>
            <a:r>
              <a:rPr dirty="0" sz="3600" spc="135">
                <a:latin typeface="Trebuchet MS"/>
                <a:cs typeface="Trebuchet MS"/>
              </a:rPr>
              <a:t>векторлары</a:t>
            </a:r>
            <a:r>
              <a:rPr dirty="0" sz="3600" spc="370">
                <a:latin typeface="Trebuchet MS"/>
                <a:cs typeface="Trebuchet MS"/>
              </a:rPr>
              <a:t> </a:t>
            </a:r>
            <a:r>
              <a:rPr dirty="0" sz="3600" spc="125">
                <a:latin typeface="Trebuchet MS"/>
                <a:cs typeface="Trebuchet MS"/>
              </a:rPr>
              <a:t>а</a:t>
            </a:r>
            <a:r>
              <a:rPr dirty="0" sz="3600" spc="125">
                <a:latin typeface="Microsoft Sans Serif"/>
                <a:cs typeface="Microsoft Sans Serif"/>
              </a:rPr>
              <a:t>ғ</a:t>
            </a:r>
            <a:r>
              <a:rPr dirty="0" sz="3600" spc="125">
                <a:latin typeface="Trebuchet MS"/>
                <a:cs typeface="Trebuchet MS"/>
              </a:rPr>
              <a:t>ымда</a:t>
            </a:r>
            <a:r>
              <a:rPr dirty="0" sz="3600" spc="125">
                <a:latin typeface="Microsoft Sans Serif"/>
                <a:cs typeface="Microsoft Sans Serif"/>
              </a:rPr>
              <a:t>ғ</a:t>
            </a:r>
            <a:r>
              <a:rPr dirty="0" sz="3600" spc="125">
                <a:latin typeface="Trebuchet MS"/>
                <a:cs typeface="Trebuchet MS"/>
              </a:rPr>
              <a:t>ы</a:t>
            </a:r>
            <a:r>
              <a:rPr dirty="0" sz="3600" spc="380">
                <a:latin typeface="Trebuchet MS"/>
                <a:cs typeface="Trebuchet MS"/>
              </a:rPr>
              <a:t> </a:t>
            </a:r>
            <a:r>
              <a:rPr dirty="0" sz="3600" spc="130">
                <a:latin typeface="Trebuchet MS"/>
                <a:cs typeface="Trebuchet MS"/>
              </a:rPr>
              <a:t>та</a:t>
            </a:r>
            <a:r>
              <a:rPr dirty="0" sz="3600" spc="130">
                <a:latin typeface="Microsoft Sans Serif"/>
                <a:cs typeface="Microsoft Sans Serif"/>
              </a:rPr>
              <a:t>ң</a:t>
            </a:r>
            <a:r>
              <a:rPr dirty="0" sz="3600" spc="130">
                <a:latin typeface="Trebuchet MS"/>
                <a:cs typeface="Trebuchet MS"/>
              </a:rPr>
              <a:t>балауышты</a:t>
            </a:r>
            <a:r>
              <a:rPr dirty="0" sz="3600" spc="130">
                <a:latin typeface="Microsoft Sans Serif"/>
                <a:cs typeface="Microsoft Sans Serif"/>
              </a:rPr>
              <a:t>ң</a:t>
            </a:r>
            <a:r>
              <a:rPr dirty="0" sz="3600" spc="515">
                <a:latin typeface="Microsoft Sans Serif"/>
                <a:cs typeface="Microsoft Sans Serif"/>
              </a:rPr>
              <a:t> </a:t>
            </a:r>
            <a:r>
              <a:rPr dirty="0" sz="3600" spc="110">
                <a:latin typeface="Trebuchet MS"/>
                <a:cs typeface="Trebuchet MS"/>
              </a:rPr>
              <a:t>с</a:t>
            </a:r>
            <a:r>
              <a:rPr dirty="0" sz="3600" spc="110">
                <a:latin typeface="Microsoft Sans Serif"/>
                <a:cs typeface="Microsoft Sans Serif"/>
              </a:rPr>
              <a:t>ұ</a:t>
            </a:r>
            <a:r>
              <a:rPr dirty="0" sz="3600" spc="110">
                <a:latin typeface="Trebuchet MS"/>
                <a:cs typeface="Trebuchet MS"/>
              </a:rPr>
              <a:t>рау </a:t>
            </a:r>
            <a:r>
              <a:rPr dirty="0" sz="3600" spc="110">
                <a:latin typeface="Trebuchet MS"/>
                <a:cs typeface="Trebuchet MS"/>
              </a:rPr>
              <a:t>	</a:t>
            </a:r>
            <a:r>
              <a:rPr dirty="0" sz="3600">
                <a:latin typeface="Trebuchet MS"/>
                <a:cs typeface="Trebuchet MS"/>
              </a:rPr>
              <a:t>векторына</a:t>
            </a:r>
            <a:r>
              <a:rPr dirty="0" sz="3600" spc="-10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скаляр</a:t>
            </a:r>
            <a:r>
              <a:rPr dirty="0" sz="3600" spc="-105">
                <a:latin typeface="Trebuchet MS"/>
                <a:cs typeface="Trebuchet MS"/>
              </a:rPr>
              <a:t> </a:t>
            </a:r>
            <a:r>
              <a:rPr dirty="0" sz="3600" spc="-10">
                <a:latin typeface="Trebuchet MS"/>
                <a:cs typeface="Trebuchet MS"/>
              </a:rPr>
              <a:t>к</a:t>
            </a:r>
            <a:r>
              <a:rPr dirty="0" sz="3600" spc="-10">
                <a:latin typeface="Microsoft Sans Serif"/>
                <a:cs typeface="Microsoft Sans Serif"/>
              </a:rPr>
              <a:t>ө</a:t>
            </a:r>
            <a:r>
              <a:rPr dirty="0" sz="3600" spc="-10">
                <a:latin typeface="Trebuchet MS"/>
                <a:cs typeface="Trebuchet MS"/>
              </a:rPr>
              <a:t>бейтіледі.</a:t>
            </a:r>
            <a:endParaRPr sz="3600">
              <a:latin typeface="Trebuchet MS"/>
              <a:cs typeface="Trebuchet MS"/>
            </a:endParaRPr>
          </a:p>
          <a:p>
            <a:pPr algn="just" marL="414020" marR="5080" indent="-401320">
              <a:lnSpc>
                <a:spcPct val="100000"/>
              </a:lnSpc>
              <a:spcBef>
                <a:spcPts val="535"/>
              </a:spcBef>
              <a:buSzPct val="123611"/>
              <a:buChar char="•"/>
              <a:tabLst>
                <a:tab pos="415290" algn="l"/>
              </a:tabLst>
            </a:pPr>
            <a:r>
              <a:rPr dirty="0" sz="3600" spc="120">
                <a:latin typeface="Trebuchet MS"/>
                <a:cs typeface="Trebuchet MS"/>
              </a:rPr>
              <a:t>Алын</a:t>
            </a:r>
            <a:r>
              <a:rPr dirty="0" sz="3600" spc="120">
                <a:latin typeface="Microsoft Sans Serif"/>
                <a:cs typeface="Microsoft Sans Serif"/>
              </a:rPr>
              <a:t>ғ</a:t>
            </a:r>
            <a:r>
              <a:rPr dirty="0" sz="3600" spc="120">
                <a:latin typeface="Trebuchet MS"/>
                <a:cs typeface="Trebuchet MS"/>
              </a:rPr>
              <a:t>ан</a:t>
            </a:r>
            <a:r>
              <a:rPr dirty="0" sz="3600" spc="320">
                <a:latin typeface="Trebuchet MS"/>
                <a:cs typeface="Trebuchet MS"/>
              </a:rPr>
              <a:t> </a:t>
            </a:r>
            <a:r>
              <a:rPr dirty="0" sz="3600" spc="120">
                <a:latin typeface="Trebuchet MS"/>
                <a:cs typeface="Trebuchet MS"/>
              </a:rPr>
              <a:t>сандар</a:t>
            </a:r>
            <a:r>
              <a:rPr dirty="0" sz="3600" spc="315">
                <a:latin typeface="Trebuchet MS"/>
                <a:cs typeface="Trebuchet MS"/>
              </a:rPr>
              <a:t> </a:t>
            </a:r>
            <a:r>
              <a:rPr dirty="0" sz="3600" spc="125">
                <a:latin typeface="Trebuchet MS"/>
                <a:cs typeface="Trebuchet MS"/>
              </a:rPr>
              <a:t>белгілі</a:t>
            </a:r>
            <a:r>
              <a:rPr dirty="0" sz="3600" spc="315">
                <a:latin typeface="Trebuchet MS"/>
                <a:cs typeface="Trebuchet MS"/>
              </a:rPr>
              <a:t> </a:t>
            </a:r>
            <a:r>
              <a:rPr dirty="0" sz="3600" spc="95">
                <a:latin typeface="Trebuchet MS"/>
                <a:cs typeface="Trebuchet MS"/>
              </a:rPr>
              <a:t>бір</a:t>
            </a:r>
            <a:r>
              <a:rPr dirty="0" sz="3600" spc="315">
                <a:latin typeface="Trebuchet MS"/>
                <a:cs typeface="Trebuchet MS"/>
              </a:rPr>
              <a:t> </a:t>
            </a:r>
            <a:r>
              <a:rPr dirty="0" sz="3600" spc="120">
                <a:latin typeface="Trebuchet MS"/>
                <a:cs typeface="Trebuchet MS"/>
              </a:rPr>
              <a:t>позицияда</a:t>
            </a:r>
            <a:r>
              <a:rPr dirty="0" sz="3600" spc="325">
                <a:latin typeface="Trebuchet MS"/>
                <a:cs typeface="Trebuchet MS"/>
              </a:rPr>
              <a:t> </a:t>
            </a:r>
            <a:r>
              <a:rPr dirty="0" sz="3600" spc="125">
                <a:latin typeface="Trebuchet MS"/>
                <a:cs typeface="Trebuchet MS"/>
              </a:rPr>
              <a:t>с</a:t>
            </a:r>
            <a:r>
              <a:rPr dirty="0" sz="3600" spc="125">
                <a:latin typeface="Microsoft Sans Serif"/>
                <a:cs typeface="Microsoft Sans Serif"/>
              </a:rPr>
              <a:t>ұ</a:t>
            </a:r>
            <a:r>
              <a:rPr dirty="0" sz="3600" spc="125">
                <a:latin typeface="Trebuchet MS"/>
                <a:cs typeface="Trebuchet MS"/>
              </a:rPr>
              <a:t>рау</a:t>
            </a:r>
            <a:r>
              <a:rPr dirty="0" sz="360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	</a:t>
            </a:r>
            <a:r>
              <a:rPr dirty="0" sz="3600" spc="-20">
                <a:latin typeface="Trebuchet MS"/>
                <a:cs typeface="Trebuchet MS"/>
              </a:rPr>
              <a:t>т</a:t>
            </a:r>
            <a:r>
              <a:rPr dirty="0" sz="3600" spc="-530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а</a:t>
            </a:r>
            <a:r>
              <a:rPr dirty="0" sz="3600" spc="-530">
                <a:latin typeface="Trebuchet MS"/>
                <a:cs typeface="Trebuchet MS"/>
              </a:rPr>
              <a:t> </a:t>
            </a:r>
            <a:r>
              <a:rPr dirty="0" sz="3600" spc="-105">
                <a:latin typeface="Microsoft Sans Serif"/>
                <a:cs typeface="Microsoft Sans Serif"/>
              </a:rPr>
              <a:t>ң</a:t>
            </a:r>
            <a:r>
              <a:rPr dirty="0" sz="3600" spc="-395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б</a:t>
            </a:r>
            <a:r>
              <a:rPr dirty="0" sz="3600" spc="-525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а</a:t>
            </a:r>
            <a:r>
              <a:rPr dirty="0" sz="3600" spc="-53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л</a:t>
            </a:r>
            <a:r>
              <a:rPr dirty="0" sz="3600" spc="-530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а</a:t>
            </a:r>
            <a:r>
              <a:rPr dirty="0" sz="3600" spc="-53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у</a:t>
            </a:r>
            <a:r>
              <a:rPr dirty="0" sz="3600" spc="-52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ы</a:t>
            </a:r>
            <a:r>
              <a:rPr dirty="0" sz="3600" spc="-53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ш</a:t>
            </a:r>
            <a:r>
              <a:rPr dirty="0" sz="3600" spc="-52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ы</a:t>
            </a:r>
            <a:r>
              <a:rPr dirty="0" sz="3600" spc="-53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н</a:t>
            </a:r>
            <a:r>
              <a:rPr dirty="0" sz="3600" spc="1120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к</a:t>
            </a:r>
            <a:r>
              <a:rPr dirty="0" sz="3600" spc="-525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о</a:t>
            </a:r>
            <a:r>
              <a:rPr dirty="0" sz="3600" spc="-525">
                <a:latin typeface="Trebuchet MS"/>
                <a:cs typeface="Trebuchet MS"/>
              </a:rPr>
              <a:t> </a:t>
            </a:r>
            <a:r>
              <a:rPr dirty="0" sz="3600" spc="-25">
                <a:latin typeface="Trebuchet MS"/>
                <a:cs typeface="Trebuchet MS"/>
              </a:rPr>
              <a:t>д</a:t>
            </a:r>
            <a:r>
              <a:rPr dirty="0" sz="3600" spc="-530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т</a:t>
            </a:r>
            <a:r>
              <a:rPr dirty="0" sz="3600" spc="-530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а</a:t>
            </a:r>
            <a:r>
              <a:rPr dirty="0" sz="3600" spc="-53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у</a:t>
            </a:r>
            <a:r>
              <a:rPr dirty="0" sz="3600" spc="1120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к</a:t>
            </a:r>
            <a:r>
              <a:rPr dirty="0" sz="3600" spc="-525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е</a:t>
            </a:r>
            <a:r>
              <a:rPr dirty="0" sz="3600" spc="-525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з</a:t>
            </a:r>
            <a:r>
              <a:rPr dirty="0" sz="3600" spc="-52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і</a:t>
            </a:r>
            <a:r>
              <a:rPr dirty="0" sz="3600" spc="-53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н</a:t>
            </a:r>
            <a:r>
              <a:rPr dirty="0" sz="3600" spc="-525">
                <a:latin typeface="Trebuchet MS"/>
                <a:cs typeface="Trebuchet MS"/>
              </a:rPr>
              <a:t> </a:t>
            </a:r>
            <a:r>
              <a:rPr dirty="0" sz="3600" spc="-25">
                <a:latin typeface="Trebuchet MS"/>
                <a:cs typeface="Trebuchet MS"/>
              </a:rPr>
              <a:t>д</a:t>
            </a:r>
            <a:r>
              <a:rPr dirty="0" sz="3600" spc="-530">
                <a:latin typeface="Trebuchet MS"/>
                <a:cs typeface="Trebuchet MS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е</a:t>
            </a:r>
            <a:r>
              <a:rPr dirty="0" sz="3600" spc="1130">
                <a:latin typeface="Trebuchet MS"/>
                <a:cs typeface="Trebuchet MS"/>
              </a:rPr>
              <a:t> </a:t>
            </a:r>
            <a:r>
              <a:rPr dirty="0" sz="3600" spc="-370">
                <a:latin typeface="Microsoft Sans Serif"/>
                <a:cs typeface="Microsoft Sans Serif"/>
              </a:rPr>
              <a:t>қ</a:t>
            </a:r>
            <a:r>
              <a:rPr dirty="0" sz="3600" spc="-395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а</a:t>
            </a:r>
            <a:r>
              <a:rPr dirty="0" sz="3600" spc="-525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л</a:t>
            </a:r>
            <a:r>
              <a:rPr dirty="0" sz="3600" spc="-525">
                <a:latin typeface="Trebuchet MS"/>
                <a:cs typeface="Trebuchet MS"/>
              </a:rPr>
              <a:t> </a:t>
            </a:r>
            <a:r>
              <a:rPr dirty="0" sz="3600" spc="-70">
                <a:latin typeface="Microsoft Sans Serif"/>
                <a:cs typeface="Microsoft Sans Serif"/>
              </a:rPr>
              <a:t>ғ</a:t>
            </a:r>
            <a:r>
              <a:rPr dirty="0" sz="3600" spc="-390">
                <a:latin typeface="Microsoft Sans Serif"/>
                <a:cs typeface="Microsoft Sans Serif"/>
              </a:rPr>
              <a:t> </a:t>
            </a:r>
            <a:r>
              <a:rPr dirty="0" sz="3600" spc="-20">
                <a:latin typeface="Trebuchet MS"/>
                <a:cs typeface="Trebuchet MS"/>
              </a:rPr>
              <a:t>а</a:t>
            </a:r>
            <a:r>
              <a:rPr dirty="0" sz="3600" spc="-525">
                <a:latin typeface="Trebuchet MS"/>
                <a:cs typeface="Trebuchet MS"/>
              </a:rPr>
              <a:t> </a:t>
            </a:r>
            <a:r>
              <a:rPr dirty="0" sz="3600" spc="-60">
                <a:latin typeface="Trebuchet MS"/>
                <a:cs typeface="Trebuchet MS"/>
              </a:rPr>
              <a:t>н</a:t>
            </a:r>
            <a:r>
              <a:rPr dirty="0" sz="360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	</a:t>
            </a:r>
            <a:r>
              <a:rPr dirty="0" sz="3600" spc="280">
                <a:latin typeface="Trebuchet MS"/>
                <a:cs typeface="Trebuchet MS"/>
              </a:rPr>
              <a:t>та</a:t>
            </a:r>
            <a:r>
              <a:rPr dirty="0" sz="3600" spc="280">
                <a:latin typeface="Microsoft Sans Serif"/>
                <a:cs typeface="Microsoft Sans Serif"/>
              </a:rPr>
              <a:t>ң</a:t>
            </a:r>
            <a:r>
              <a:rPr dirty="0" sz="3600" spc="280">
                <a:latin typeface="Trebuchet MS"/>
                <a:cs typeface="Trebuchet MS"/>
              </a:rPr>
              <a:t>балауыштарды</a:t>
            </a:r>
            <a:r>
              <a:rPr dirty="0" sz="3600" spc="280">
                <a:latin typeface="Microsoft Sans Serif"/>
                <a:cs typeface="Microsoft Sans Serif"/>
              </a:rPr>
              <a:t>ң</a:t>
            </a:r>
            <a:r>
              <a:rPr dirty="0" sz="3600" spc="790">
                <a:latin typeface="Microsoft Sans Serif"/>
                <a:cs typeface="Microsoft Sans Serif"/>
              </a:rPr>
              <a:t> </a:t>
            </a:r>
            <a:r>
              <a:rPr dirty="0" sz="3600" spc="215">
                <a:latin typeface="Microsoft Sans Serif"/>
                <a:cs typeface="Microsoft Sans Serif"/>
              </a:rPr>
              <a:t>қ</a:t>
            </a:r>
            <a:r>
              <a:rPr dirty="0" sz="3600" spc="215">
                <a:latin typeface="Trebuchet MS"/>
                <a:cs typeface="Trebuchet MS"/>
              </a:rPr>
              <a:t>аншалы</a:t>
            </a:r>
            <a:r>
              <a:rPr dirty="0" sz="3600" spc="215">
                <a:latin typeface="Microsoft Sans Serif"/>
                <a:cs typeface="Microsoft Sans Serif"/>
              </a:rPr>
              <a:t>қ</a:t>
            </a:r>
            <a:r>
              <a:rPr dirty="0" sz="3600" spc="215">
                <a:latin typeface="Trebuchet MS"/>
                <a:cs typeface="Trebuchet MS"/>
              </a:rPr>
              <a:t>ты</a:t>
            </a:r>
            <a:r>
              <a:rPr dirty="0" sz="3600" spc="665">
                <a:latin typeface="Trebuchet MS"/>
                <a:cs typeface="Trebuchet MS"/>
              </a:rPr>
              <a:t> </a:t>
            </a:r>
            <a:r>
              <a:rPr dirty="0" sz="3600" spc="260">
                <a:latin typeface="Trebuchet MS"/>
                <a:cs typeface="Trebuchet MS"/>
              </a:rPr>
              <a:t>ма</a:t>
            </a:r>
            <a:r>
              <a:rPr dirty="0" sz="3600" spc="260">
                <a:latin typeface="Microsoft Sans Serif"/>
                <a:cs typeface="Microsoft Sans Serif"/>
              </a:rPr>
              <a:t>ң</a:t>
            </a:r>
            <a:r>
              <a:rPr dirty="0" sz="3600" spc="260">
                <a:latin typeface="Trebuchet MS"/>
                <a:cs typeface="Trebuchet MS"/>
              </a:rPr>
              <a:t>ызды</a:t>
            </a:r>
            <a:r>
              <a:rPr dirty="0" sz="3600">
                <a:latin typeface="Trebuchet MS"/>
                <a:cs typeface="Trebuchet MS"/>
              </a:rPr>
              <a:t> </a:t>
            </a:r>
            <a:r>
              <a:rPr dirty="0" sz="3600">
                <a:latin typeface="Trebuchet MS"/>
                <a:cs typeface="Trebuchet MS"/>
              </a:rPr>
              <a:t>	</a:t>
            </a:r>
            <a:r>
              <a:rPr dirty="0" sz="3600" spc="-15">
                <a:latin typeface="Trebuchet MS"/>
                <a:cs typeface="Trebuchet MS"/>
              </a:rPr>
              <a:t>екенін</a:t>
            </a:r>
            <a:r>
              <a:rPr dirty="0" sz="3600">
                <a:latin typeface="Trebuchet MS"/>
                <a:cs typeface="Trebuchet MS"/>
              </a:rPr>
              <a:t> </a:t>
            </a:r>
            <a:r>
              <a:rPr dirty="0" sz="3600" spc="-15">
                <a:latin typeface="Trebuchet MS"/>
                <a:cs typeface="Trebuchet MS"/>
              </a:rPr>
              <a:t>к</a:t>
            </a:r>
            <a:r>
              <a:rPr dirty="0" sz="3600" spc="-15">
                <a:latin typeface="Microsoft Sans Serif"/>
                <a:cs typeface="Microsoft Sans Serif"/>
              </a:rPr>
              <a:t>ө</a:t>
            </a:r>
            <a:r>
              <a:rPr dirty="0" sz="3600" spc="-15">
                <a:latin typeface="Trebuchet MS"/>
                <a:cs typeface="Trebuchet MS"/>
              </a:rPr>
              <a:t>рсетеді.</a:t>
            </a:r>
            <a:endParaRPr sz="360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82371" y="3357371"/>
              <a:ext cx="5727191" cy="652576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582143" y="3160776"/>
              <a:ext cx="6661404" cy="721766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31786" y="2570048"/>
            <a:ext cx="16264890" cy="60813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105410">
              <a:lnSpc>
                <a:spcPct val="100499"/>
              </a:lnSpc>
              <a:spcBef>
                <a:spcPts val="75"/>
              </a:spcBef>
            </a:pPr>
            <a:r>
              <a:rPr dirty="0" sz="3950">
                <a:latin typeface="Trebuchet MS"/>
                <a:cs typeface="Trebuchet MS"/>
              </a:rPr>
              <a:t>2017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жылы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Google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Brain</a:t>
            </a:r>
            <a:r>
              <a:rPr dirty="0" sz="3950" spc="-12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командасыны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1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Transformers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10">
                <a:latin typeface="Trebuchet MS"/>
                <a:cs typeface="Trebuchet MS"/>
              </a:rPr>
              <a:t>олданбасын </a:t>
            </a:r>
            <a:r>
              <a:rPr dirty="0" sz="3950">
                <a:latin typeface="Trebuchet MS"/>
                <a:cs typeface="Trebuchet MS"/>
              </a:rPr>
              <a:t>енгізуі</a:t>
            </a:r>
            <a:r>
              <a:rPr dirty="0" sz="3950" spc="-12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тарихта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ы</a:t>
            </a:r>
            <a:r>
              <a:rPr dirty="0" sz="3950" spc="-12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е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2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ма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>
                <a:latin typeface="Trebuchet MS"/>
                <a:cs typeface="Trebuchet MS"/>
              </a:rPr>
              <a:t>ызды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бетб</a:t>
            </a:r>
            <a:r>
              <a:rPr dirty="0" sz="3950">
                <a:latin typeface="Microsoft Sans Serif"/>
                <a:cs typeface="Microsoft Sans Serif"/>
              </a:rPr>
              <a:t>ұ</a:t>
            </a:r>
            <a:r>
              <a:rPr dirty="0" sz="3950">
                <a:latin typeface="Trebuchet MS"/>
                <a:cs typeface="Trebuchet MS"/>
              </a:rPr>
              <a:t>рыстарды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2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бірі</a:t>
            </a:r>
            <a:r>
              <a:rPr dirty="0" sz="3950" spc="-12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болып</a:t>
            </a:r>
            <a:r>
              <a:rPr dirty="0" sz="3950" spc="-12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табылады. </a:t>
            </a:r>
            <a:r>
              <a:rPr dirty="0" sz="3950">
                <a:latin typeface="Trebuchet MS"/>
                <a:cs typeface="Trebuchet MS"/>
              </a:rPr>
              <a:t>LLMs.</a:t>
            </a:r>
            <a:r>
              <a:rPr dirty="0" sz="3950" spc="-85">
                <a:latin typeface="Trebuchet MS"/>
                <a:cs typeface="Trebuchet MS"/>
              </a:rPr>
              <a:t> </a:t>
            </a:r>
            <a:r>
              <a:rPr dirty="0" sz="3950" b="1">
                <a:latin typeface="Trebuchet MS"/>
                <a:cs typeface="Trebuchet MS"/>
              </a:rPr>
              <a:t>Трансформатор</a:t>
            </a:r>
            <a:r>
              <a:rPr dirty="0" sz="3950" spc="-80" b="1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-</a:t>
            </a:r>
            <a:r>
              <a:rPr dirty="0" sz="3950" spc="-8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</a:t>
            </a:r>
            <a:r>
              <a:rPr dirty="0" sz="3950">
                <a:latin typeface="Microsoft Sans Serif"/>
                <a:cs typeface="Microsoft Sans Serif"/>
              </a:rPr>
              <a:t>ұ</a:t>
            </a:r>
            <a:r>
              <a:rPr dirty="0" sz="3950">
                <a:latin typeface="Trebuchet MS"/>
                <a:cs typeface="Trebuchet MS"/>
              </a:rPr>
              <a:t>л</a:t>
            </a:r>
            <a:r>
              <a:rPr dirty="0" sz="3950" spc="-75">
                <a:latin typeface="Trebuchet MS"/>
                <a:cs typeface="Trebuchet MS"/>
              </a:rPr>
              <a:t> </a:t>
            </a:r>
            <a:r>
              <a:rPr dirty="0" sz="3950" spc="-20">
                <a:latin typeface="Microsoft Sans Serif"/>
                <a:cs typeface="Microsoft Sans Serif"/>
              </a:rPr>
              <a:t>ө</a:t>
            </a:r>
            <a:r>
              <a:rPr dirty="0" sz="3950" spc="-20">
                <a:latin typeface="Trebuchet MS"/>
                <a:cs typeface="Trebuchet MS"/>
              </a:rPr>
              <a:t>зін-</a:t>
            </a:r>
            <a:r>
              <a:rPr dirty="0" sz="3950">
                <a:latin typeface="Microsoft Sans Serif"/>
                <a:cs typeface="Microsoft Sans Serif"/>
              </a:rPr>
              <a:t>ө</a:t>
            </a:r>
            <a:r>
              <a:rPr dirty="0" sz="3950">
                <a:latin typeface="Trebuchet MS"/>
                <a:cs typeface="Trebuchet MS"/>
              </a:rPr>
              <a:t>зі</a:t>
            </a:r>
            <a:r>
              <a:rPr dirty="0" sz="3950" spc="-80">
                <a:latin typeface="Trebuchet MS"/>
                <a:cs typeface="Trebuchet MS"/>
              </a:rPr>
              <a:t> </a:t>
            </a:r>
            <a:r>
              <a:rPr dirty="0" sz="3950" spc="-25">
                <a:latin typeface="Trebuchet MS"/>
                <a:cs typeface="Trebuchet MS"/>
              </a:rPr>
              <a:t>бас</a:t>
            </a:r>
            <a:r>
              <a:rPr dirty="0" sz="3950" spc="-25">
                <a:latin typeface="Microsoft Sans Serif"/>
                <a:cs typeface="Microsoft Sans Serif"/>
              </a:rPr>
              <a:t>қ</a:t>
            </a:r>
            <a:r>
              <a:rPr dirty="0" sz="3950" spc="-25">
                <a:latin typeface="Trebuchet MS"/>
                <a:cs typeface="Trebuchet MS"/>
              </a:rPr>
              <a:t>аратын</a:t>
            </a:r>
            <a:r>
              <a:rPr dirty="0" sz="3950" spc="-7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механизмді </a:t>
            </a:r>
            <a:r>
              <a:rPr dirty="0" sz="3950" spc="-30">
                <a:latin typeface="Microsoft Sans Serif"/>
                <a:cs typeface="Microsoft Sans Serif"/>
              </a:rPr>
              <a:t>қ</a:t>
            </a:r>
            <a:r>
              <a:rPr dirty="0" sz="3950" spc="-30">
                <a:latin typeface="Trebuchet MS"/>
                <a:cs typeface="Trebuchet MS"/>
              </a:rPr>
              <a:t>олданатын</a:t>
            </a:r>
            <a:r>
              <a:rPr dirty="0" sz="3950" spc="-19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не</a:t>
            </a:r>
            <a:r>
              <a:rPr dirty="0" sz="3950" spc="-19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барлы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5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енгізуді</a:t>
            </a:r>
            <a:r>
              <a:rPr dirty="0" sz="3950" spc="-18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бірден</a:t>
            </a:r>
            <a:r>
              <a:rPr dirty="0" sz="3950" spc="-185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өң</a:t>
            </a:r>
            <a:r>
              <a:rPr dirty="0" sz="3950">
                <a:latin typeface="Trebuchet MS"/>
                <a:cs typeface="Trebuchet MS"/>
              </a:rPr>
              <a:t>дейтін</a:t>
            </a:r>
            <a:r>
              <a:rPr dirty="0" sz="3950" spc="-19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тере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-50">
                <a:latin typeface="Microsoft Sans Serif"/>
                <a:cs typeface="Microsoft Sans Serif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о</a:t>
            </a:r>
            <a:r>
              <a:rPr dirty="0" sz="3950" spc="-20">
                <a:latin typeface="Microsoft Sans Serif"/>
                <a:cs typeface="Microsoft Sans Serif"/>
              </a:rPr>
              <a:t>қ</a:t>
            </a:r>
            <a:r>
              <a:rPr dirty="0" sz="3950" spc="-20">
                <a:latin typeface="Trebuchet MS"/>
                <a:cs typeface="Trebuchet MS"/>
              </a:rPr>
              <a:t>ыту </a:t>
            </a:r>
            <a:r>
              <a:rPr dirty="0" sz="3950" spc="-10">
                <a:latin typeface="Trebuchet MS"/>
                <a:cs typeface="Trebuchet MS"/>
              </a:rPr>
              <a:t>моделі.</a:t>
            </a:r>
            <a:endParaRPr sz="39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340"/>
              </a:spcBef>
            </a:pPr>
            <a:endParaRPr sz="3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950">
                <a:latin typeface="Trebuchet MS"/>
                <a:cs typeface="Trebuchet MS"/>
              </a:rPr>
              <a:t>Трансформаторларды</a:t>
            </a:r>
            <a:r>
              <a:rPr dirty="0" sz="3950" spc="-16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пайдалануды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-1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та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ы</a:t>
            </a:r>
            <a:r>
              <a:rPr dirty="0" sz="3950" spc="-15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бір</a:t>
            </a:r>
            <a:r>
              <a:rPr dirty="0" sz="3950" spc="-15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ма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>
                <a:latin typeface="Trebuchet MS"/>
                <a:cs typeface="Trebuchet MS"/>
              </a:rPr>
              <a:t>ызды</a:t>
            </a:r>
            <a:r>
              <a:rPr dirty="0" sz="3950" spc="-15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арты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10">
                <a:latin typeface="Trebuchet MS"/>
                <a:cs typeface="Trebuchet MS"/>
              </a:rPr>
              <a:t>шылы</a:t>
            </a:r>
            <a:r>
              <a:rPr dirty="0" sz="3950" spc="-10">
                <a:latin typeface="Microsoft Sans Serif"/>
                <a:cs typeface="Microsoft Sans Serif"/>
              </a:rPr>
              <a:t>ғ</a:t>
            </a:r>
            <a:r>
              <a:rPr dirty="0" sz="3950" spc="-10">
                <a:latin typeface="Trebuchet MS"/>
                <a:cs typeface="Trebuchet MS"/>
              </a:rPr>
              <a:t>ы</a:t>
            </a:r>
            <a:endParaRPr sz="3950">
              <a:latin typeface="Trebuchet MS"/>
              <a:cs typeface="Trebuchet MS"/>
            </a:endParaRPr>
          </a:p>
          <a:p>
            <a:pPr marL="12700" marR="8255">
              <a:lnSpc>
                <a:spcPct val="100000"/>
              </a:lnSpc>
            </a:pPr>
            <a:r>
              <a:rPr dirty="0" sz="3950">
                <a:latin typeface="Trebuchet MS"/>
                <a:cs typeface="Trebuchet MS"/>
              </a:rPr>
              <a:t>-</a:t>
            </a:r>
            <a:r>
              <a:rPr dirty="0" sz="3950" spc="-15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оларды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-1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параллельділігі</a:t>
            </a:r>
            <a:r>
              <a:rPr dirty="0" sz="3950" spc="-15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не</a:t>
            </a:r>
            <a:r>
              <a:rPr dirty="0" sz="3950" spc="-155">
                <a:latin typeface="Trebuchet MS"/>
                <a:cs typeface="Trebuchet MS"/>
              </a:rPr>
              <a:t> </a:t>
            </a:r>
            <a:r>
              <a:rPr dirty="0" sz="3950" spc="-75">
                <a:latin typeface="Trebuchet MS"/>
                <a:cs typeface="Trebuchet MS"/>
              </a:rPr>
              <a:t>о</a:t>
            </a:r>
            <a:r>
              <a:rPr dirty="0" sz="3950" spc="-75">
                <a:latin typeface="Microsoft Sans Serif"/>
                <a:cs typeface="Microsoft Sans Serif"/>
              </a:rPr>
              <a:t>қ</a:t>
            </a:r>
            <a:r>
              <a:rPr dirty="0" sz="3950" spc="-75">
                <a:latin typeface="Trebuchet MS"/>
                <a:cs typeface="Trebuchet MS"/>
              </a:rPr>
              <a:t>у</a:t>
            </a:r>
            <a:r>
              <a:rPr dirty="0" sz="3950" spc="-145">
                <a:latin typeface="Trebuchet MS"/>
                <a:cs typeface="Trebuchet MS"/>
              </a:rPr>
              <a:t> </a:t>
            </a:r>
            <a:r>
              <a:rPr dirty="0" sz="3950" spc="-30">
                <a:latin typeface="Trebuchet MS"/>
                <a:cs typeface="Trebuchet MS"/>
              </a:rPr>
              <a:t>уа</a:t>
            </a:r>
            <a:r>
              <a:rPr dirty="0" sz="3950" spc="-30">
                <a:latin typeface="Microsoft Sans Serif"/>
                <a:cs typeface="Microsoft Sans Serif"/>
              </a:rPr>
              <a:t>қ</a:t>
            </a:r>
            <a:r>
              <a:rPr dirty="0" sz="3950" spc="-30">
                <a:latin typeface="Trebuchet MS"/>
                <a:cs typeface="Trebuchet MS"/>
              </a:rPr>
              <a:t>ытын</a:t>
            </a:r>
            <a:r>
              <a:rPr dirty="0" sz="3950" spc="-150">
                <a:latin typeface="Trebuchet MS"/>
                <a:cs typeface="Trebuchet MS"/>
              </a:rPr>
              <a:t> </a:t>
            </a:r>
            <a:r>
              <a:rPr dirty="0" sz="3950" spc="-25">
                <a:latin typeface="Trebuchet MS"/>
                <a:cs typeface="Trebuchet MS"/>
              </a:rPr>
              <a:t>айтарлы</a:t>
            </a:r>
            <a:r>
              <a:rPr dirty="0" sz="3950" spc="-25">
                <a:latin typeface="Microsoft Sans Serif"/>
                <a:cs typeface="Microsoft Sans Serif"/>
              </a:rPr>
              <a:t>қ</a:t>
            </a:r>
            <a:r>
              <a:rPr dirty="0" sz="3950" spc="-25">
                <a:latin typeface="Trebuchet MS"/>
                <a:cs typeface="Trebuchet MS"/>
              </a:rPr>
              <a:t>тай</a:t>
            </a:r>
            <a:r>
              <a:rPr dirty="0" sz="3950" spc="-14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аз</a:t>
            </a:r>
            <a:r>
              <a:rPr dirty="0" sz="3950" spc="-150">
                <a:latin typeface="Trebuchet MS"/>
                <a:cs typeface="Trebuchet MS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талап </a:t>
            </a:r>
            <a:r>
              <a:rPr dirty="0" sz="3950">
                <a:latin typeface="Trebuchet MS"/>
                <a:cs typeface="Trebuchet MS"/>
              </a:rPr>
              <a:t>етеді.</a:t>
            </a:r>
            <a:r>
              <a:rPr dirty="0" sz="3950" spc="-8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</a:t>
            </a:r>
            <a:r>
              <a:rPr dirty="0" sz="3950">
                <a:latin typeface="Microsoft Sans Serif"/>
                <a:cs typeface="Microsoft Sans Serif"/>
              </a:rPr>
              <a:t>ұ</a:t>
            </a:r>
            <a:r>
              <a:rPr dirty="0" sz="3950">
                <a:latin typeface="Trebuchet MS"/>
                <a:cs typeface="Trebuchet MS"/>
              </a:rPr>
              <a:t>л</a:t>
            </a:r>
            <a:r>
              <a:rPr dirty="0" sz="3950" spc="-8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бізге</a:t>
            </a:r>
            <a:r>
              <a:rPr dirty="0" sz="3950" spc="-85">
                <a:latin typeface="Trebuchet MS"/>
                <a:cs typeface="Trebuchet MS"/>
              </a:rPr>
              <a:t> </a:t>
            </a:r>
            <a:r>
              <a:rPr dirty="0" sz="3950" spc="-85">
                <a:latin typeface="Microsoft Sans Serif"/>
                <a:cs typeface="Microsoft Sans Serif"/>
              </a:rPr>
              <a:t>қ</a:t>
            </a:r>
            <a:r>
              <a:rPr dirty="0" sz="3950" spc="-85">
                <a:latin typeface="Trebuchet MS"/>
                <a:cs typeface="Trebuchet MS"/>
              </a:rPr>
              <a:t>ол</a:t>
            </a:r>
            <a:r>
              <a:rPr dirty="0" sz="3950" spc="-7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жетімді</a:t>
            </a:r>
            <a:r>
              <a:rPr dirty="0" sz="3950" spc="-8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ресурстары</a:t>
            </a:r>
            <a:r>
              <a:rPr dirty="0" sz="3950" spc="-8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бар</a:t>
            </a:r>
            <a:r>
              <a:rPr dirty="0" sz="3950" spc="-80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лкен</a:t>
            </a:r>
            <a:r>
              <a:rPr dirty="0" sz="3950" spc="-8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тіндік</a:t>
            </a:r>
            <a:r>
              <a:rPr dirty="0" sz="3950" spc="-8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деректер </a:t>
            </a:r>
            <a:r>
              <a:rPr dirty="0" sz="3950">
                <a:latin typeface="Trebuchet MS"/>
                <a:cs typeface="Trebuchet MS"/>
              </a:rPr>
              <a:t>жиындарында</a:t>
            </a:r>
            <a:r>
              <a:rPr dirty="0" sz="3950" spc="-13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LLM</a:t>
            </a:r>
            <a:r>
              <a:rPr dirty="0" sz="3950" spc="-135">
                <a:latin typeface="Trebuchet MS"/>
                <a:cs typeface="Trebuchet MS"/>
              </a:rPr>
              <a:t> </a:t>
            </a:r>
            <a:r>
              <a:rPr dirty="0" sz="3950" spc="-45">
                <a:latin typeface="Microsoft Sans Serif"/>
                <a:cs typeface="Microsoft Sans Serif"/>
              </a:rPr>
              <a:t>құ</a:t>
            </a:r>
            <a:r>
              <a:rPr dirty="0" sz="3950" spc="-45">
                <a:latin typeface="Trebuchet MS"/>
                <a:cs typeface="Trebuchet MS"/>
              </a:rPr>
              <a:t>ру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шін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 spc="-50">
                <a:latin typeface="Microsoft Sans Serif"/>
                <a:cs typeface="Microsoft Sans Serif"/>
              </a:rPr>
              <a:t>қ</a:t>
            </a:r>
            <a:r>
              <a:rPr dirty="0" sz="3950" spc="-50">
                <a:latin typeface="Trebuchet MS"/>
                <a:cs typeface="Trebuchet MS"/>
              </a:rPr>
              <a:t>ажет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н</a:t>
            </a:r>
            <a:r>
              <a:rPr dirty="0" sz="3950" spc="-10">
                <a:latin typeface="Microsoft Sans Serif"/>
                <a:cs typeface="Microsoft Sans Serif"/>
              </a:rPr>
              <a:t>ә</a:t>
            </a:r>
            <a:r>
              <a:rPr dirty="0" sz="3950" spc="-10">
                <a:latin typeface="Trebuchet MS"/>
                <a:cs typeface="Trebuchet MS"/>
              </a:rPr>
              <a:t>рсе.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31214" y="250190"/>
            <a:ext cx="11748770" cy="10915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0"/>
              <a:t>LLM</a:t>
            </a:r>
            <a:r>
              <a:rPr dirty="0" sz="7000" spc="-95"/>
              <a:t> </a:t>
            </a:r>
            <a:r>
              <a:rPr dirty="0" sz="7000"/>
              <a:t>қалай</a:t>
            </a:r>
            <a:r>
              <a:rPr dirty="0" sz="7000" spc="-85"/>
              <a:t> </a:t>
            </a:r>
            <a:r>
              <a:rPr dirty="0" sz="7000"/>
              <a:t>жұмыс</a:t>
            </a:r>
            <a:r>
              <a:rPr dirty="0" sz="7000" spc="-95"/>
              <a:t> </a:t>
            </a:r>
            <a:r>
              <a:rPr dirty="0" sz="7000" spc="-10"/>
              <a:t>істейді?</a:t>
            </a:r>
            <a:endParaRPr sz="7000"/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76604" rIns="0" bIns="0" rtlCol="0" vert="horz">
            <a:spAutoFit/>
          </a:bodyPr>
          <a:lstStyle/>
          <a:p>
            <a:pPr marL="656590">
              <a:lnSpc>
                <a:spcPct val="100000"/>
              </a:lnSpc>
              <a:spcBef>
                <a:spcPts val="95"/>
              </a:spcBef>
            </a:pPr>
            <a:r>
              <a:rPr dirty="0" sz="7000"/>
              <a:t>LLM</a:t>
            </a:r>
            <a:r>
              <a:rPr dirty="0" sz="7000" spc="-95"/>
              <a:t> </a:t>
            </a:r>
            <a:r>
              <a:rPr dirty="0" sz="7000"/>
              <a:t>қалай</a:t>
            </a:r>
            <a:r>
              <a:rPr dirty="0" sz="7000" spc="-85"/>
              <a:t> </a:t>
            </a:r>
            <a:r>
              <a:rPr dirty="0" sz="7000"/>
              <a:t>жұмыс</a:t>
            </a:r>
            <a:r>
              <a:rPr dirty="0" sz="7000" spc="-95"/>
              <a:t> </a:t>
            </a:r>
            <a:r>
              <a:rPr dirty="0" sz="7000" spc="-10"/>
              <a:t>істейді?</a:t>
            </a:r>
            <a:endParaRPr sz="7000"/>
          </a:p>
          <a:p>
            <a:pPr marL="656590">
              <a:lnSpc>
                <a:spcPct val="100000"/>
              </a:lnSpc>
              <a:spcBef>
                <a:spcPts val="135"/>
              </a:spcBef>
            </a:pPr>
            <a:r>
              <a:rPr dirty="0" sz="4500"/>
              <a:t>Негізгі</a:t>
            </a:r>
            <a:r>
              <a:rPr dirty="0" sz="4500" spc="-110"/>
              <a:t> </a:t>
            </a:r>
            <a:r>
              <a:rPr dirty="0" sz="4500" spc="-10"/>
              <a:t>компоненттер</a:t>
            </a:r>
            <a:endParaRPr sz="4500"/>
          </a:p>
        </p:txBody>
      </p:sp>
      <p:sp>
        <p:nvSpPr>
          <p:cNvPr id="3" name="object 3" descr=""/>
          <p:cNvSpPr txBox="1"/>
          <p:nvPr/>
        </p:nvSpPr>
        <p:spPr>
          <a:xfrm>
            <a:off x="1011707" y="3265716"/>
            <a:ext cx="17233265" cy="4901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7675" indent="-436880">
              <a:lnSpc>
                <a:spcPct val="100000"/>
              </a:lnSpc>
              <a:spcBef>
                <a:spcPts val="100"/>
              </a:spcBef>
              <a:buSzPct val="88607"/>
              <a:buAutoNum type="arabicPeriod"/>
              <a:tabLst>
                <a:tab pos="447675" algn="l"/>
              </a:tabLst>
            </a:pPr>
            <a:r>
              <a:rPr dirty="0" sz="3950" b="1">
                <a:latin typeface="Trebuchet MS"/>
                <a:cs typeface="Trebuchet MS"/>
              </a:rPr>
              <a:t>Токенизация:</a:t>
            </a:r>
            <a:r>
              <a:rPr dirty="0" sz="3950" spc="-130" b="1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тінді</a:t>
            </a:r>
            <a:r>
              <a:rPr dirty="0" sz="3950" spc="-12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кішірек</a:t>
            </a:r>
            <a:r>
              <a:rPr dirty="0" sz="3950" spc="-12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бірліктерге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(токендерге)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б</a:t>
            </a:r>
            <a:r>
              <a:rPr dirty="0" sz="3950" spc="-20">
                <a:latin typeface="Microsoft Sans Serif"/>
                <a:cs typeface="Microsoft Sans Serif"/>
              </a:rPr>
              <a:t>ө</a:t>
            </a:r>
            <a:r>
              <a:rPr dirty="0" sz="3950" spc="-20">
                <a:latin typeface="Trebuchet MS"/>
                <a:cs typeface="Trebuchet MS"/>
              </a:rPr>
              <a:t>лу.</a:t>
            </a:r>
            <a:endParaRPr sz="3950">
              <a:latin typeface="Trebuchet MS"/>
              <a:cs typeface="Trebuchet MS"/>
            </a:endParaRPr>
          </a:p>
          <a:p>
            <a:pPr marL="442595" marR="2656840" indent="-432434">
              <a:lnSpc>
                <a:spcPct val="100000"/>
              </a:lnSpc>
              <a:spcBef>
                <a:spcPts val="95"/>
              </a:spcBef>
              <a:buSzPct val="88607"/>
              <a:buAutoNum type="arabicPeriod"/>
              <a:tabLst>
                <a:tab pos="442595" algn="l"/>
                <a:tab pos="447040" algn="l"/>
              </a:tabLst>
            </a:pPr>
            <a:r>
              <a:rPr dirty="0" sz="3950" b="1">
                <a:latin typeface="Trebuchet MS"/>
                <a:cs typeface="Trebuchet MS"/>
              </a:rPr>
              <a:t>	Енгізу</a:t>
            </a:r>
            <a:r>
              <a:rPr dirty="0" sz="3950" spc="-165" b="1">
                <a:latin typeface="Trebuchet MS"/>
                <a:cs typeface="Trebuchet MS"/>
              </a:rPr>
              <a:t> </a:t>
            </a:r>
            <a:r>
              <a:rPr dirty="0" sz="3950" b="1">
                <a:latin typeface="Arial"/>
                <a:cs typeface="Arial"/>
              </a:rPr>
              <a:t>қ</a:t>
            </a:r>
            <a:r>
              <a:rPr dirty="0" sz="3950" b="1">
                <a:latin typeface="Trebuchet MS"/>
                <a:cs typeface="Trebuchet MS"/>
              </a:rPr>
              <a:t>абаты:</a:t>
            </a:r>
            <a:r>
              <a:rPr dirty="0" sz="3950" spc="-165" b="1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та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>
                <a:latin typeface="Trebuchet MS"/>
                <a:cs typeface="Trebuchet MS"/>
              </a:rPr>
              <a:t>балауыштарды</a:t>
            </a:r>
            <a:r>
              <a:rPr dirty="0" sz="3950" spc="-16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ты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ыз</a:t>
            </a:r>
            <a:r>
              <a:rPr dirty="0" sz="3950" spc="-160">
                <a:latin typeface="Trebuchet MS"/>
                <a:cs typeface="Trebuchet MS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санды</a:t>
            </a:r>
            <a:r>
              <a:rPr dirty="0" sz="3950" spc="-20">
                <a:latin typeface="Microsoft Sans Serif"/>
                <a:cs typeface="Microsoft Sans Serif"/>
              </a:rPr>
              <a:t>қ</a:t>
            </a:r>
            <a:r>
              <a:rPr dirty="0" sz="3950" spc="-25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векторлар</a:t>
            </a:r>
            <a:r>
              <a:rPr dirty="0" sz="3950" spc="-10">
                <a:latin typeface="Microsoft Sans Serif"/>
                <a:cs typeface="Microsoft Sans Serif"/>
              </a:rPr>
              <a:t>ғ</a:t>
            </a:r>
            <a:r>
              <a:rPr dirty="0" sz="3950" spc="-10">
                <a:latin typeface="Trebuchet MS"/>
                <a:cs typeface="Trebuchet MS"/>
              </a:rPr>
              <a:t>а т</a:t>
            </a:r>
            <a:r>
              <a:rPr dirty="0" sz="3950" spc="-10">
                <a:latin typeface="Microsoft Sans Serif"/>
                <a:cs typeface="Microsoft Sans Serif"/>
              </a:rPr>
              <a:t>ү</a:t>
            </a:r>
            <a:r>
              <a:rPr dirty="0" sz="3950" spc="-10">
                <a:latin typeface="Trebuchet MS"/>
                <a:cs typeface="Trebuchet MS"/>
              </a:rPr>
              <a:t>рлендіреді.</a:t>
            </a:r>
            <a:endParaRPr sz="3950">
              <a:latin typeface="Trebuchet MS"/>
              <a:cs typeface="Trebuchet MS"/>
            </a:endParaRPr>
          </a:p>
          <a:p>
            <a:pPr marL="447675" indent="-436880">
              <a:lnSpc>
                <a:spcPct val="100000"/>
              </a:lnSpc>
              <a:spcBef>
                <a:spcPts val="95"/>
              </a:spcBef>
              <a:buSzPct val="88607"/>
              <a:buAutoNum type="arabicPeriod"/>
              <a:tabLst>
                <a:tab pos="447675" algn="l"/>
              </a:tabLst>
            </a:pPr>
            <a:r>
              <a:rPr dirty="0" sz="3950" b="1">
                <a:latin typeface="Trebuchet MS"/>
                <a:cs typeface="Trebuchet MS"/>
              </a:rPr>
              <a:t>Трансформатор</a:t>
            </a:r>
            <a:r>
              <a:rPr dirty="0" sz="3950" spc="-229" b="1">
                <a:latin typeface="Trebuchet MS"/>
                <a:cs typeface="Trebuchet MS"/>
              </a:rPr>
              <a:t> </a:t>
            </a:r>
            <a:r>
              <a:rPr dirty="0" sz="3950" spc="-10" b="1">
                <a:latin typeface="Trebuchet MS"/>
                <a:cs typeface="Trebuchet MS"/>
              </a:rPr>
              <a:t>блоктары:</a:t>
            </a:r>
            <a:endParaRPr sz="3950">
              <a:latin typeface="Trebuchet MS"/>
              <a:cs typeface="Trebuchet MS"/>
            </a:endParaRPr>
          </a:p>
          <a:p>
            <a:pPr lvl="1" marL="584200" marR="5080" indent="-571500">
              <a:lnSpc>
                <a:spcPct val="100000"/>
              </a:lnSpc>
              <a:spcBef>
                <a:spcPts val="95"/>
              </a:spcBef>
              <a:buSzPct val="91139"/>
              <a:buFont typeface="Microsoft Sans Serif"/>
              <a:buChar char="•"/>
              <a:tabLst>
                <a:tab pos="584200" algn="l"/>
              </a:tabLst>
            </a:pPr>
            <a:r>
              <a:rPr dirty="0" sz="3950">
                <a:latin typeface="Trebuchet MS"/>
                <a:cs typeface="Trebuchet MS"/>
              </a:rPr>
              <a:t>К</a:t>
            </a:r>
            <a:r>
              <a:rPr dirty="0" sz="3950">
                <a:latin typeface="Microsoft Sans Serif"/>
                <a:cs typeface="Microsoft Sans Serif"/>
              </a:rPr>
              <a:t>ө</a:t>
            </a:r>
            <a:r>
              <a:rPr dirty="0" sz="3950">
                <a:latin typeface="Trebuchet MS"/>
                <a:cs typeface="Trebuchet MS"/>
              </a:rPr>
              <a:t>п</a:t>
            </a:r>
            <a:r>
              <a:rPr dirty="0" sz="3950" spc="-7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басты</a:t>
            </a:r>
            <a:r>
              <a:rPr dirty="0" sz="3950" spc="-70">
                <a:latin typeface="Trebuchet MS"/>
                <a:cs typeface="Trebuchet MS"/>
              </a:rPr>
              <a:t> </a:t>
            </a:r>
            <a:r>
              <a:rPr dirty="0" sz="3950" spc="-20">
                <a:latin typeface="Microsoft Sans Serif"/>
                <a:cs typeface="Microsoft Sans Serif"/>
              </a:rPr>
              <a:t>ө</a:t>
            </a:r>
            <a:r>
              <a:rPr dirty="0" sz="3950" spc="-20">
                <a:latin typeface="Trebuchet MS"/>
                <a:cs typeface="Trebuchet MS"/>
              </a:rPr>
              <a:t>з-</a:t>
            </a:r>
            <a:r>
              <a:rPr dirty="0" sz="3950">
                <a:latin typeface="Microsoft Sans Serif"/>
                <a:cs typeface="Microsoft Sans Serif"/>
              </a:rPr>
              <a:t>ө</a:t>
            </a:r>
            <a:r>
              <a:rPr dirty="0" sz="3950">
                <a:latin typeface="Trebuchet MS"/>
                <a:cs typeface="Trebuchet MS"/>
              </a:rPr>
              <a:t>зіне</a:t>
            </a:r>
            <a:r>
              <a:rPr dirty="0" sz="3950" spc="-7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назар</a:t>
            </a:r>
            <a:r>
              <a:rPr dirty="0" sz="3950" spc="-7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аудару:</a:t>
            </a:r>
            <a:r>
              <a:rPr dirty="0" sz="3950" spc="-7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белгілер</a:t>
            </a:r>
            <a:r>
              <a:rPr dirty="0" sz="3950" spc="-7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арасында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ы</a:t>
            </a:r>
            <a:r>
              <a:rPr dirty="0" sz="3950" spc="-7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байланыстарды аны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10">
                <a:latin typeface="Trebuchet MS"/>
                <a:cs typeface="Trebuchet MS"/>
              </a:rPr>
              <a:t>тайды.</a:t>
            </a:r>
            <a:endParaRPr sz="3950">
              <a:latin typeface="Trebuchet MS"/>
              <a:cs typeface="Trebuchet MS"/>
            </a:endParaRPr>
          </a:p>
          <a:p>
            <a:pPr lvl="1" marL="583565" indent="-570865">
              <a:lnSpc>
                <a:spcPct val="100000"/>
              </a:lnSpc>
              <a:spcBef>
                <a:spcPts val="95"/>
              </a:spcBef>
              <a:buSzPct val="91139"/>
              <a:buFont typeface="Microsoft Sans Serif"/>
              <a:buChar char="•"/>
              <a:tabLst>
                <a:tab pos="583565" algn="l"/>
              </a:tabLst>
            </a:pPr>
            <a:r>
              <a:rPr dirty="0" sz="3950" spc="-25">
                <a:latin typeface="Trebuchet MS"/>
                <a:cs typeface="Trebuchet MS"/>
              </a:rPr>
              <a:t>Толы</a:t>
            </a:r>
            <a:r>
              <a:rPr dirty="0" sz="3950" spc="-25">
                <a:latin typeface="Microsoft Sans Serif"/>
                <a:cs typeface="Microsoft Sans Serif"/>
              </a:rPr>
              <a:t>қ</a:t>
            </a:r>
            <a:r>
              <a:rPr dirty="0" sz="3950" spc="-75">
                <a:latin typeface="Microsoft Sans Serif"/>
                <a:cs typeface="Microsoft Sans Serif"/>
              </a:rPr>
              <a:t> </a:t>
            </a:r>
            <a:r>
              <a:rPr dirty="0" sz="3950" spc="-40">
                <a:latin typeface="Microsoft Sans Serif"/>
                <a:cs typeface="Microsoft Sans Serif"/>
              </a:rPr>
              <a:t>қ</a:t>
            </a:r>
            <a:r>
              <a:rPr dirty="0" sz="3950" spc="-40">
                <a:latin typeface="Trebuchet MS"/>
                <a:cs typeface="Trebuchet MS"/>
              </a:rPr>
              <a:t>осыл</a:t>
            </a:r>
            <a:r>
              <a:rPr dirty="0" sz="3950" spc="-40">
                <a:latin typeface="Microsoft Sans Serif"/>
                <a:cs typeface="Microsoft Sans Serif"/>
              </a:rPr>
              <a:t>ғ</a:t>
            </a:r>
            <a:r>
              <a:rPr dirty="0" sz="3950" spc="-40">
                <a:latin typeface="Trebuchet MS"/>
                <a:cs typeface="Trebuchet MS"/>
              </a:rPr>
              <a:t>ан</a:t>
            </a:r>
            <a:r>
              <a:rPr dirty="0" sz="3950" spc="-21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желілер:</a:t>
            </a:r>
            <a:r>
              <a:rPr dirty="0" sz="3950" spc="-215">
                <a:latin typeface="Trebuchet MS"/>
                <a:cs typeface="Trebuchet MS"/>
              </a:rPr>
              <a:t> </a:t>
            </a:r>
            <a:r>
              <a:rPr dirty="0" sz="3950" spc="-25">
                <a:latin typeface="Trebuchet MS"/>
                <a:cs typeface="Trebuchet MS"/>
              </a:rPr>
              <a:t>а</a:t>
            </a:r>
            <a:r>
              <a:rPr dirty="0" sz="3950" spc="-25">
                <a:latin typeface="Microsoft Sans Serif"/>
                <a:cs typeface="Microsoft Sans Serif"/>
              </a:rPr>
              <a:t>қ</a:t>
            </a:r>
            <a:r>
              <a:rPr dirty="0" sz="3950" spc="-25">
                <a:latin typeface="Trebuchet MS"/>
                <a:cs typeface="Trebuchet MS"/>
              </a:rPr>
              <a:t>паратты</a:t>
            </a:r>
            <a:r>
              <a:rPr dirty="0" sz="3950" spc="-215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өң</a:t>
            </a:r>
            <a:r>
              <a:rPr dirty="0" sz="3950">
                <a:latin typeface="Trebuchet MS"/>
                <a:cs typeface="Trebuchet MS"/>
              </a:rPr>
              <a:t>деу</a:t>
            </a:r>
            <a:r>
              <a:rPr dirty="0" sz="3950" spc="-21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не</a:t>
            </a:r>
            <a:r>
              <a:rPr dirty="0" sz="3950" spc="-21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на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10">
                <a:latin typeface="Trebuchet MS"/>
                <a:cs typeface="Trebuchet MS"/>
              </a:rPr>
              <a:t>тылау.</a:t>
            </a:r>
            <a:endParaRPr sz="39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950" b="1">
                <a:latin typeface="Trebuchet MS"/>
                <a:cs typeface="Trebuchet MS"/>
              </a:rPr>
              <a:t>4.</a:t>
            </a:r>
            <a:r>
              <a:rPr dirty="0" sz="3950" spc="-130" b="1">
                <a:latin typeface="Trebuchet MS"/>
                <a:cs typeface="Trebuchet MS"/>
              </a:rPr>
              <a:t> </a:t>
            </a:r>
            <a:r>
              <a:rPr dirty="0" sz="3950" b="1">
                <a:latin typeface="Trebuchet MS"/>
                <a:cs typeface="Trebuchet MS"/>
              </a:rPr>
              <a:t>Шы</a:t>
            </a:r>
            <a:r>
              <a:rPr dirty="0" sz="3950" b="1">
                <a:latin typeface="Arial"/>
                <a:cs typeface="Arial"/>
              </a:rPr>
              <a:t>ғ</a:t>
            </a:r>
            <a:r>
              <a:rPr dirty="0" sz="3950" b="1">
                <a:latin typeface="Trebuchet MS"/>
                <a:cs typeface="Trebuchet MS"/>
              </a:rPr>
              <a:t>ару</a:t>
            </a:r>
            <a:r>
              <a:rPr dirty="0" sz="3950" spc="-125" b="1">
                <a:latin typeface="Trebuchet MS"/>
                <a:cs typeface="Trebuchet MS"/>
              </a:rPr>
              <a:t> </a:t>
            </a:r>
            <a:r>
              <a:rPr dirty="0" sz="3950" b="1">
                <a:latin typeface="Trebuchet MS"/>
                <a:cs typeface="Trebuchet MS"/>
              </a:rPr>
              <a:t>де</a:t>
            </a:r>
            <a:r>
              <a:rPr dirty="0" sz="3950" b="1">
                <a:latin typeface="Arial"/>
                <a:cs typeface="Arial"/>
              </a:rPr>
              <a:t>ң</a:t>
            </a:r>
            <a:r>
              <a:rPr dirty="0" sz="3950" b="1">
                <a:latin typeface="Trebuchet MS"/>
                <a:cs typeface="Trebuchet MS"/>
              </a:rPr>
              <a:t>гейі:</a:t>
            </a:r>
            <a:r>
              <a:rPr dirty="0" sz="3950" spc="-125" b="1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Болжамдарды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немесе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тінді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жасайды.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619" y="817879"/>
            <a:ext cx="11748770" cy="10915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0"/>
              <a:t>LLM</a:t>
            </a:r>
            <a:r>
              <a:rPr dirty="0" sz="7000" spc="-95"/>
              <a:t> </a:t>
            </a:r>
            <a:r>
              <a:rPr dirty="0" sz="7000"/>
              <a:t>қалай</a:t>
            </a:r>
            <a:r>
              <a:rPr dirty="0" sz="7000" spc="-85"/>
              <a:t> </a:t>
            </a:r>
            <a:r>
              <a:rPr dirty="0" sz="7000"/>
              <a:t>жұмыс</a:t>
            </a:r>
            <a:r>
              <a:rPr dirty="0" sz="7000" spc="-95"/>
              <a:t> </a:t>
            </a:r>
            <a:r>
              <a:rPr dirty="0" sz="7000" spc="-10"/>
              <a:t>істейді?</a:t>
            </a:r>
            <a:endParaRPr sz="7000"/>
          </a:p>
        </p:txBody>
      </p:sp>
      <p:sp>
        <p:nvSpPr>
          <p:cNvPr id="3" name="object 3" descr=""/>
          <p:cNvSpPr txBox="1"/>
          <p:nvPr/>
        </p:nvSpPr>
        <p:spPr>
          <a:xfrm>
            <a:off x="1019175" y="2166619"/>
            <a:ext cx="17958435" cy="86645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latin typeface="Arial"/>
                <a:cs typeface="Arial"/>
              </a:rPr>
              <a:t>Жаттығу</a:t>
            </a:r>
            <a:r>
              <a:rPr dirty="0" sz="4800" spc="-125" b="1">
                <a:latin typeface="Arial"/>
                <a:cs typeface="Arial"/>
              </a:rPr>
              <a:t> </a:t>
            </a:r>
            <a:r>
              <a:rPr dirty="0" sz="4800" spc="-10" b="1">
                <a:latin typeface="Arial"/>
                <a:cs typeface="Arial"/>
              </a:rPr>
              <a:t>процесі</a:t>
            </a:r>
            <a:endParaRPr sz="4800">
              <a:latin typeface="Arial"/>
              <a:cs typeface="Arial"/>
            </a:endParaRPr>
          </a:p>
          <a:p>
            <a:pPr marL="584200" marR="5080" indent="-571500">
              <a:lnSpc>
                <a:spcPct val="100000"/>
              </a:lnSpc>
              <a:spcBef>
                <a:spcPts val="2885"/>
              </a:spcBef>
              <a:buFont typeface="Microsoft Sans Serif"/>
              <a:buChar char="•"/>
              <a:tabLst>
                <a:tab pos="584200" algn="l"/>
              </a:tabLst>
            </a:pPr>
            <a:r>
              <a:rPr dirty="0" sz="4000" b="1">
                <a:latin typeface="Arial"/>
                <a:cs typeface="Arial"/>
              </a:rPr>
              <a:t>Алдын</a:t>
            </a:r>
            <a:r>
              <a:rPr dirty="0" sz="4000" spc="-12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ала</a:t>
            </a:r>
            <a:r>
              <a:rPr dirty="0" sz="4000" spc="-120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дайындық:</a:t>
            </a:r>
            <a:r>
              <a:rPr dirty="0" sz="4000" spc="-125" b="1">
                <a:latin typeface="Arial"/>
                <a:cs typeface="Arial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Модель</a:t>
            </a:r>
            <a:r>
              <a:rPr dirty="0" sz="4000" spc="-7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тіл</a:t>
            </a:r>
            <a:r>
              <a:rPr dirty="0" sz="4000" spc="-7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үлгілерін</a:t>
            </a:r>
            <a:r>
              <a:rPr dirty="0" sz="4000" spc="-7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үйренеді,</a:t>
            </a:r>
            <a:r>
              <a:rPr dirty="0" sz="4000" spc="-7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жетіспейтін сөздерді</a:t>
            </a:r>
            <a:r>
              <a:rPr dirty="0" sz="4000" spc="-18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болжайды</a:t>
            </a:r>
            <a:r>
              <a:rPr dirty="0" sz="4000" spc="-180">
                <a:latin typeface="Microsoft Sans Serif"/>
                <a:cs typeface="Microsoft Sans Serif"/>
              </a:rPr>
              <a:t> </a:t>
            </a:r>
            <a:r>
              <a:rPr dirty="0" sz="4000" spc="-20">
                <a:latin typeface="Microsoft Sans Serif"/>
                <a:cs typeface="Microsoft Sans Serif"/>
              </a:rPr>
              <a:t>(маскалы</a:t>
            </a:r>
            <a:r>
              <a:rPr dirty="0" sz="4000" spc="-18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тілді</a:t>
            </a:r>
            <a:r>
              <a:rPr dirty="0" sz="4000" spc="-18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модельдеу)</a:t>
            </a:r>
            <a:r>
              <a:rPr dirty="0" sz="4000" spc="-18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немесе</a:t>
            </a:r>
            <a:r>
              <a:rPr dirty="0" sz="4000" spc="-17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келесі</a:t>
            </a:r>
            <a:r>
              <a:rPr dirty="0" sz="4000" spc="-18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сөздерді </a:t>
            </a:r>
            <a:r>
              <a:rPr dirty="0" sz="4000">
                <a:latin typeface="Microsoft Sans Serif"/>
                <a:cs typeface="Microsoft Sans Serif"/>
              </a:rPr>
              <a:t>(себепті</a:t>
            </a:r>
            <a:r>
              <a:rPr dirty="0" sz="4000" spc="-15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тілді</a:t>
            </a:r>
            <a:r>
              <a:rPr dirty="0" sz="4000" spc="-15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модельдеу).</a:t>
            </a:r>
            <a:r>
              <a:rPr dirty="0" sz="4000" spc="-15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LLMs</a:t>
            </a:r>
            <a:r>
              <a:rPr dirty="0" sz="4000" spc="-150">
                <a:latin typeface="Microsoft Sans Serif"/>
                <a:cs typeface="Microsoft Sans Serif"/>
              </a:rPr>
              <a:t> </a:t>
            </a:r>
            <a:r>
              <a:rPr dirty="0" sz="4000" spc="-20">
                <a:latin typeface="Microsoft Sans Serif"/>
                <a:cs typeface="Microsoft Sans Serif"/>
              </a:rPr>
              <a:t>көбінесе</a:t>
            </a:r>
            <a:r>
              <a:rPr dirty="0" sz="4000" spc="-14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тілдің</a:t>
            </a:r>
            <a:r>
              <a:rPr dirty="0" sz="4000" spc="-14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жалпы</a:t>
            </a:r>
            <a:r>
              <a:rPr dirty="0" sz="4000" spc="-145">
                <a:latin typeface="Microsoft Sans Serif"/>
                <a:cs typeface="Microsoft Sans Serif"/>
              </a:rPr>
              <a:t> </a:t>
            </a:r>
            <a:r>
              <a:rPr dirty="0" sz="4000" spc="-35">
                <a:latin typeface="Microsoft Sans Serif"/>
                <a:cs typeface="Microsoft Sans Serif"/>
              </a:rPr>
              <a:t>құрылымы</a:t>
            </a:r>
            <a:r>
              <a:rPr dirty="0" sz="4000" spc="-145">
                <a:latin typeface="Microsoft Sans Serif"/>
                <a:cs typeface="Microsoft Sans Serif"/>
              </a:rPr>
              <a:t> </a:t>
            </a:r>
            <a:r>
              <a:rPr dirty="0" sz="4000" spc="-25">
                <a:latin typeface="Microsoft Sans Serif"/>
                <a:cs typeface="Microsoft Sans Serif"/>
              </a:rPr>
              <a:t>мен </a:t>
            </a:r>
            <a:r>
              <a:rPr dirty="0" sz="4000" spc="-45">
                <a:latin typeface="Microsoft Sans Serif"/>
                <a:cs typeface="Microsoft Sans Serif"/>
              </a:rPr>
              <a:t>контекстін</a:t>
            </a:r>
            <a:r>
              <a:rPr dirty="0" sz="4000" spc="-18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үйрене</a:t>
            </a:r>
            <a:r>
              <a:rPr dirty="0" sz="4000" spc="-18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отырып,</a:t>
            </a:r>
            <a:r>
              <a:rPr dirty="0" sz="4000" spc="-185">
                <a:latin typeface="Microsoft Sans Serif"/>
                <a:cs typeface="Microsoft Sans Serif"/>
              </a:rPr>
              <a:t> </a:t>
            </a:r>
            <a:r>
              <a:rPr dirty="0" sz="4000" spc="-40">
                <a:latin typeface="Microsoft Sans Serif"/>
                <a:cs typeface="Microsoft Sans Serif"/>
              </a:rPr>
              <a:t>бақылаусыз</a:t>
            </a:r>
            <a:r>
              <a:rPr dirty="0" sz="4000" spc="-17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үлкен</a:t>
            </a:r>
            <a:r>
              <a:rPr dirty="0" sz="4000" spc="-180">
                <a:latin typeface="Microsoft Sans Serif"/>
                <a:cs typeface="Microsoft Sans Serif"/>
              </a:rPr>
              <a:t> </a:t>
            </a:r>
            <a:r>
              <a:rPr dirty="0" sz="4000" spc="-20">
                <a:latin typeface="Microsoft Sans Serif"/>
                <a:cs typeface="Microsoft Sans Serif"/>
              </a:rPr>
              <a:t>деректер</a:t>
            </a:r>
            <a:r>
              <a:rPr dirty="0" sz="4000" spc="-18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жиынында</a:t>
            </a:r>
            <a:r>
              <a:rPr dirty="0" sz="4000" spc="-180">
                <a:latin typeface="Microsoft Sans Serif"/>
                <a:cs typeface="Microsoft Sans Serif"/>
              </a:rPr>
              <a:t> </a:t>
            </a:r>
            <a:r>
              <a:rPr dirty="0" sz="4000" spc="-20">
                <a:latin typeface="Microsoft Sans Serif"/>
                <a:cs typeface="Microsoft Sans Serif"/>
              </a:rPr>
              <a:t>алдын </a:t>
            </a:r>
            <a:r>
              <a:rPr dirty="0" sz="4000">
                <a:latin typeface="Microsoft Sans Serif"/>
                <a:cs typeface="Microsoft Sans Serif"/>
              </a:rPr>
              <a:t>ала</a:t>
            </a:r>
            <a:r>
              <a:rPr dirty="0" sz="4000" spc="2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дайындалады.</a:t>
            </a:r>
            <a:endParaRPr sz="4000">
              <a:latin typeface="Microsoft Sans Serif"/>
              <a:cs typeface="Microsoft Sans Serif"/>
            </a:endParaRPr>
          </a:p>
          <a:p>
            <a:pPr marL="584200" marR="2567305" indent="-571500">
              <a:lnSpc>
                <a:spcPct val="100000"/>
              </a:lnSpc>
              <a:spcBef>
                <a:spcPts val="2845"/>
              </a:spcBef>
              <a:buFont typeface="Microsoft Sans Serif"/>
              <a:buChar char="•"/>
              <a:tabLst>
                <a:tab pos="584200" algn="l"/>
              </a:tabLst>
            </a:pPr>
            <a:r>
              <a:rPr dirty="0" sz="4000" b="1">
                <a:latin typeface="Arial"/>
                <a:cs typeface="Arial"/>
              </a:rPr>
              <a:t>Нақты</a:t>
            </a:r>
            <a:r>
              <a:rPr dirty="0" sz="4000" spc="-195" b="1">
                <a:latin typeface="Arial"/>
                <a:cs typeface="Arial"/>
              </a:rPr>
              <a:t> </a:t>
            </a:r>
            <a:r>
              <a:rPr dirty="0" sz="4000" b="1">
                <a:latin typeface="Arial"/>
                <a:cs typeface="Arial"/>
              </a:rPr>
              <a:t>баптау:</a:t>
            </a:r>
            <a:r>
              <a:rPr dirty="0" sz="4000" spc="-195" b="1">
                <a:latin typeface="Arial"/>
                <a:cs typeface="Arial"/>
              </a:rPr>
              <a:t> </a:t>
            </a:r>
            <a:r>
              <a:rPr dirty="0" sz="4000" spc="-50">
                <a:latin typeface="Microsoft Sans Serif"/>
                <a:cs typeface="Microsoft Sans Serif"/>
              </a:rPr>
              <a:t>кішірек,</a:t>
            </a:r>
            <a:r>
              <a:rPr dirty="0" sz="4000" spc="-150">
                <a:latin typeface="Microsoft Sans Serif"/>
                <a:cs typeface="Microsoft Sans Serif"/>
              </a:rPr>
              <a:t> </a:t>
            </a:r>
            <a:r>
              <a:rPr dirty="0" sz="4000" spc="-20">
                <a:latin typeface="Microsoft Sans Serif"/>
                <a:cs typeface="Microsoft Sans Serif"/>
              </a:rPr>
              <a:t>мамандандырылған</a:t>
            </a:r>
            <a:r>
              <a:rPr dirty="0" sz="4000" spc="-140">
                <a:latin typeface="Microsoft Sans Serif"/>
                <a:cs typeface="Microsoft Sans Serif"/>
              </a:rPr>
              <a:t> </a:t>
            </a:r>
            <a:r>
              <a:rPr dirty="0" sz="4000" spc="-20">
                <a:latin typeface="Microsoft Sans Serif"/>
                <a:cs typeface="Microsoft Sans Serif"/>
              </a:rPr>
              <a:t>деректер</a:t>
            </a:r>
            <a:r>
              <a:rPr dirty="0" sz="4000" spc="-14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жиынын </a:t>
            </a:r>
            <a:r>
              <a:rPr dirty="0" sz="4000">
                <a:latin typeface="Microsoft Sans Serif"/>
                <a:cs typeface="Microsoft Sans Serif"/>
              </a:rPr>
              <a:t>пайдаланып</a:t>
            </a:r>
            <a:r>
              <a:rPr dirty="0" sz="4000" spc="-20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үлгіні</a:t>
            </a:r>
            <a:r>
              <a:rPr dirty="0" sz="4000" spc="-200">
                <a:latin typeface="Microsoft Sans Serif"/>
                <a:cs typeface="Microsoft Sans Serif"/>
              </a:rPr>
              <a:t> </a:t>
            </a:r>
            <a:r>
              <a:rPr dirty="0" sz="4000" spc="-40">
                <a:latin typeface="Microsoft Sans Serif"/>
                <a:cs typeface="Microsoft Sans Serif"/>
              </a:rPr>
              <a:t>нақты</a:t>
            </a:r>
            <a:r>
              <a:rPr dirty="0" sz="4000" spc="-190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тапсырмаларға</a:t>
            </a:r>
            <a:r>
              <a:rPr dirty="0" sz="4000" spc="-19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бейімдеу.</a:t>
            </a:r>
            <a:endParaRPr sz="4000">
              <a:latin typeface="Microsoft Sans Serif"/>
              <a:cs typeface="Microsoft Sans Serif"/>
            </a:endParaRPr>
          </a:p>
          <a:p>
            <a:pPr marL="583565" indent="-570865">
              <a:lnSpc>
                <a:spcPct val="100000"/>
              </a:lnSpc>
              <a:spcBef>
                <a:spcPts val="2845"/>
              </a:spcBef>
              <a:buChar char="•"/>
              <a:tabLst>
                <a:tab pos="583565" algn="l"/>
              </a:tabLst>
            </a:pPr>
            <a:r>
              <a:rPr dirty="0" sz="4000">
                <a:latin typeface="Microsoft Sans Serif"/>
                <a:cs typeface="Microsoft Sans Serif"/>
              </a:rPr>
              <a:t>Адамның</a:t>
            </a:r>
            <a:r>
              <a:rPr dirty="0" sz="4000" spc="-225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кері</a:t>
            </a:r>
            <a:r>
              <a:rPr dirty="0" sz="4000" spc="-225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байланысымен</a:t>
            </a:r>
            <a:r>
              <a:rPr dirty="0" sz="4000" spc="-220">
                <a:latin typeface="Microsoft Sans Serif"/>
                <a:cs typeface="Microsoft Sans Serif"/>
              </a:rPr>
              <a:t> </a:t>
            </a:r>
            <a:r>
              <a:rPr dirty="0" sz="4000" spc="-30">
                <a:latin typeface="Microsoft Sans Serif"/>
                <a:cs typeface="Microsoft Sans Serif"/>
              </a:rPr>
              <a:t>оқытуды</a:t>
            </a:r>
            <a:r>
              <a:rPr dirty="0" sz="4000" spc="-225">
                <a:latin typeface="Microsoft Sans Serif"/>
                <a:cs typeface="Microsoft Sans Serif"/>
              </a:rPr>
              <a:t> </a:t>
            </a:r>
            <a:r>
              <a:rPr dirty="0" sz="4000" spc="-20">
                <a:latin typeface="Microsoft Sans Serif"/>
                <a:cs typeface="Microsoft Sans Serif"/>
              </a:rPr>
              <a:t>күшейту</a:t>
            </a:r>
            <a:r>
              <a:rPr dirty="0" sz="4000" spc="-220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(RLHF)</a:t>
            </a:r>
            <a:endParaRPr sz="4000">
              <a:latin typeface="Microsoft Sans Serif"/>
              <a:cs typeface="Microsoft Sans Serif"/>
            </a:endParaRPr>
          </a:p>
          <a:p>
            <a:pPr marL="583565" indent="-570865">
              <a:lnSpc>
                <a:spcPct val="100000"/>
              </a:lnSpc>
              <a:spcBef>
                <a:spcPts val="2845"/>
              </a:spcBef>
              <a:buChar char="•"/>
              <a:tabLst>
                <a:tab pos="583565" algn="l"/>
              </a:tabLst>
            </a:pPr>
            <a:r>
              <a:rPr dirty="0" sz="4000">
                <a:latin typeface="Microsoft Sans Serif"/>
                <a:cs typeface="Microsoft Sans Serif"/>
              </a:rPr>
              <a:t>Модель</a:t>
            </a:r>
            <a:r>
              <a:rPr dirty="0" sz="4000" spc="-12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шығысын</a:t>
            </a:r>
            <a:r>
              <a:rPr dirty="0" sz="4000" spc="-12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адам</a:t>
            </a:r>
            <a:r>
              <a:rPr dirty="0" sz="4000" spc="-120">
                <a:latin typeface="Microsoft Sans Serif"/>
                <a:cs typeface="Microsoft Sans Serif"/>
              </a:rPr>
              <a:t> </a:t>
            </a:r>
            <a:r>
              <a:rPr dirty="0" sz="4000" spc="-35">
                <a:latin typeface="Microsoft Sans Serif"/>
                <a:cs typeface="Microsoft Sans Serif"/>
              </a:rPr>
              <a:t>қалауларымен</a:t>
            </a:r>
            <a:r>
              <a:rPr dirty="0" sz="4000" spc="-120">
                <a:latin typeface="Microsoft Sans Serif"/>
                <a:cs typeface="Microsoft Sans Serif"/>
              </a:rPr>
              <a:t> </a:t>
            </a:r>
            <a:r>
              <a:rPr dirty="0" sz="4000" spc="-25">
                <a:latin typeface="Microsoft Sans Serif"/>
                <a:cs typeface="Microsoft Sans Serif"/>
              </a:rPr>
              <a:t>сәйкестендіру</a:t>
            </a:r>
            <a:r>
              <a:rPr dirty="0" sz="4000" spc="-120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әдісі.</a:t>
            </a:r>
            <a:endParaRPr sz="4000">
              <a:latin typeface="Microsoft Sans Serif"/>
              <a:cs typeface="Microsoft Sans Serif"/>
            </a:endParaRPr>
          </a:p>
          <a:p>
            <a:pPr marL="583565" indent="-570865">
              <a:lnSpc>
                <a:spcPct val="100000"/>
              </a:lnSpc>
              <a:spcBef>
                <a:spcPts val="2845"/>
              </a:spcBef>
              <a:buChar char="•"/>
              <a:tabLst>
                <a:tab pos="583565" algn="l"/>
              </a:tabLst>
            </a:pPr>
            <a:r>
              <a:rPr dirty="0" sz="4000">
                <a:latin typeface="Microsoft Sans Serif"/>
                <a:cs typeface="Microsoft Sans Serif"/>
              </a:rPr>
              <a:t>ChatGPT</a:t>
            </a:r>
            <a:r>
              <a:rPr dirty="0" sz="4000" spc="-180">
                <a:latin typeface="Microsoft Sans Serif"/>
                <a:cs typeface="Microsoft Sans Serif"/>
              </a:rPr>
              <a:t> </a:t>
            </a:r>
            <a:r>
              <a:rPr dirty="0" sz="4000" spc="-35">
                <a:latin typeface="Microsoft Sans Serif"/>
                <a:cs typeface="Microsoft Sans Serif"/>
              </a:rPr>
              <a:t>сияқты</a:t>
            </a:r>
            <a:r>
              <a:rPr dirty="0" sz="4000" spc="-180">
                <a:latin typeface="Microsoft Sans Serif"/>
                <a:cs typeface="Microsoft Sans Serif"/>
              </a:rPr>
              <a:t> </a:t>
            </a:r>
            <a:r>
              <a:rPr dirty="0" sz="4000">
                <a:latin typeface="Microsoft Sans Serif"/>
                <a:cs typeface="Microsoft Sans Serif"/>
              </a:rPr>
              <a:t>жүйелерде</a:t>
            </a:r>
            <a:r>
              <a:rPr dirty="0" sz="4000" spc="-180">
                <a:latin typeface="Microsoft Sans Serif"/>
                <a:cs typeface="Microsoft Sans Serif"/>
              </a:rPr>
              <a:t> </a:t>
            </a:r>
            <a:r>
              <a:rPr dirty="0" sz="4000" spc="-35">
                <a:latin typeface="Microsoft Sans Serif"/>
                <a:cs typeface="Microsoft Sans Serif"/>
              </a:rPr>
              <a:t>кеңінен</a:t>
            </a:r>
            <a:r>
              <a:rPr dirty="0" sz="4000" spc="-180">
                <a:latin typeface="Microsoft Sans Serif"/>
                <a:cs typeface="Microsoft Sans Serif"/>
              </a:rPr>
              <a:t> </a:t>
            </a:r>
            <a:r>
              <a:rPr dirty="0" sz="4000" spc="-10">
                <a:latin typeface="Microsoft Sans Serif"/>
                <a:cs typeface="Microsoft Sans Serif"/>
              </a:rPr>
              <a:t>қолданылады.</a:t>
            </a:r>
            <a:endParaRPr sz="4000">
              <a:latin typeface="Microsoft Sans Serif"/>
              <a:cs typeface="Microsoft Sans Serif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76604" rIns="0" bIns="0" rtlCol="0" vert="horz">
            <a:spAutoFit/>
          </a:bodyPr>
          <a:lstStyle/>
          <a:p>
            <a:pPr marL="661035">
              <a:lnSpc>
                <a:spcPct val="100000"/>
              </a:lnSpc>
              <a:spcBef>
                <a:spcPts val="95"/>
              </a:spcBef>
            </a:pPr>
            <a:r>
              <a:rPr dirty="0" sz="7000"/>
              <a:t>LLM</a:t>
            </a:r>
            <a:r>
              <a:rPr dirty="0" sz="7000" spc="-90"/>
              <a:t> </a:t>
            </a:r>
            <a:r>
              <a:rPr dirty="0" sz="7000" spc="-10"/>
              <a:t>қолдану</a:t>
            </a:r>
            <a:endParaRPr sz="7000"/>
          </a:p>
        </p:txBody>
      </p:sp>
      <p:sp>
        <p:nvSpPr>
          <p:cNvPr id="3" name="object 3" descr=""/>
          <p:cNvSpPr/>
          <p:nvPr/>
        </p:nvSpPr>
        <p:spPr>
          <a:xfrm>
            <a:off x="886383" y="2638209"/>
            <a:ext cx="4997450" cy="7010400"/>
          </a:xfrm>
          <a:custGeom>
            <a:avLst/>
            <a:gdLst/>
            <a:ahLst/>
            <a:cxnLst/>
            <a:rect l="l" t="t" r="r" b="b"/>
            <a:pathLst>
              <a:path w="4997450" h="7010400">
                <a:moveTo>
                  <a:pt x="4210278" y="12700"/>
                </a:moveTo>
                <a:lnTo>
                  <a:pt x="787019" y="12700"/>
                </a:lnTo>
                <a:lnTo>
                  <a:pt x="830707" y="0"/>
                </a:lnTo>
                <a:lnTo>
                  <a:pt x="4166603" y="0"/>
                </a:lnTo>
                <a:lnTo>
                  <a:pt x="4210278" y="12700"/>
                </a:lnTo>
                <a:close/>
              </a:path>
              <a:path w="4997450" h="7010400">
                <a:moveTo>
                  <a:pt x="4291825" y="25400"/>
                </a:moveTo>
                <a:lnTo>
                  <a:pt x="705472" y="25400"/>
                </a:lnTo>
                <a:lnTo>
                  <a:pt x="744207" y="12700"/>
                </a:lnTo>
                <a:lnTo>
                  <a:pt x="4253090" y="12700"/>
                </a:lnTo>
                <a:lnTo>
                  <a:pt x="4291825" y="25400"/>
                </a:lnTo>
                <a:close/>
              </a:path>
              <a:path w="4997450" h="7010400">
                <a:moveTo>
                  <a:pt x="4364189" y="38100"/>
                </a:moveTo>
                <a:lnTo>
                  <a:pt x="633107" y="38100"/>
                </a:lnTo>
                <a:lnTo>
                  <a:pt x="703846" y="25400"/>
                </a:lnTo>
                <a:lnTo>
                  <a:pt x="4293450" y="25400"/>
                </a:lnTo>
                <a:lnTo>
                  <a:pt x="4364189" y="38100"/>
                </a:lnTo>
                <a:close/>
              </a:path>
              <a:path w="4997450" h="7010400">
                <a:moveTo>
                  <a:pt x="835215" y="63500"/>
                </a:moveTo>
                <a:lnTo>
                  <a:pt x="567982" y="63500"/>
                </a:lnTo>
                <a:lnTo>
                  <a:pt x="630466" y="38100"/>
                </a:lnTo>
                <a:lnTo>
                  <a:pt x="4366844" y="38100"/>
                </a:lnTo>
                <a:lnTo>
                  <a:pt x="4398022" y="50800"/>
                </a:lnTo>
                <a:lnTo>
                  <a:pt x="881557" y="50800"/>
                </a:lnTo>
                <a:lnTo>
                  <a:pt x="835215" y="63500"/>
                </a:lnTo>
                <a:close/>
              </a:path>
              <a:path w="4997450" h="7010400">
                <a:moveTo>
                  <a:pt x="4429201" y="63500"/>
                </a:moveTo>
                <a:lnTo>
                  <a:pt x="4162094" y="63500"/>
                </a:lnTo>
                <a:lnTo>
                  <a:pt x="4115739" y="50800"/>
                </a:lnTo>
                <a:lnTo>
                  <a:pt x="4398022" y="50800"/>
                </a:lnTo>
                <a:lnTo>
                  <a:pt x="4429201" y="63500"/>
                </a:lnTo>
                <a:close/>
              </a:path>
              <a:path w="4997450" h="7010400">
                <a:moveTo>
                  <a:pt x="713943" y="76200"/>
                </a:moveTo>
                <a:lnTo>
                  <a:pt x="519252" y="76200"/>
                </a:lnTo>
                <a:lnTo>
                  <a:pt x="566750" y="63500"/>
                </a:lnTo>
                <a:lnTo>
                  <a:pt x="752678" y="63500"/>
                </a:lnTo>
                <a:lnTo>
                  <a:pt x="713943" y="76200"/>
                </a:lnTo>
                <a:close/>
              </a:path>
              <a:path w="4997450" h="7010400">
                <a:moveTo>
                  <a:pt x="4478032" y="76200"/>
                </a:moveTo>
                <a:lnTo>
                  <a:pt x="4283354" y="76200"/>
                </a:lnTo>
                <a:lnTo>
                  <a:pt x="4244619" y="63500"/>
                </a:lnTo>
                <a:lnTo>
                  <a:pt x="4430407" y="63500"/>
                </a:lnTo>
                <a:lnTo>
                  <a:pt x="4478032" y="76200"/>
                </a:lnTo>
                <a:close/>
              </a:path>
              <a:path w="4997450" h="7010400">
                <a:moveTo>
                  <a:pt x="538734" y="127000"/>
                </a:moveTo>
                <a:lnTo>
                  <a:pt x="425983" y="127000"/>
                </a:lnTo>
                <a:lnTo>
                  <a:pt x="470306" y="101600"/>
                </a:lnTo>
                <a:lnTo>
                  <a:pt x="471792" y="101600"/>
                </a:lnTo>
                <a:lnTo>
                  <a:pt x="517766" y="76200"/>
                </a:lnTo>
                <a:lnTo>
                  <a:pt x="715568" y="76200"/>
                </a:lnTo>
                <a:lnTo>
                  <a:pt x="644829" y="88900"/>
                </a:lnTo>
                <a:lnTo>
                  <a:pt x="647471" y="88900"/>
                </a:lnTo>
                <a:lnTo>
                  <a:pt x="585000" y="114300"/>
                </a:lnTo>
                <a:lnTo>
                  <a:pt x="586232" y="114300"/>
                </a:lnTo>
                <a:lnTo>
                  <a:pt x="538734" y="127000"/>
                </a:lnTo>
                <a:close/>
              </a:path>
              <a:path w="4997450" h="7010400">
                <a:moveTo>
                  <a:pt x="4571314" y="127000"/>
                </a:moveTo>
                <a:lnTo>
                  <a:pt x="4458589" y="127000"/>
                </a:lnTo>
                <a:lnTo>
                  <a:pt x="4410964" y="114300"/>
                </a:lnTo>
                <a:lnTo>
                  <a:pt x="4412157" y="114300"/>
                </a:lnTo>
                <a:lnTo>
                  <a:pt x="4349813" y="88900"/>
                </a:lnTo>
                <a:lnTo>
                  <a:pt x="4352467" y="88900"/>
                </a:lnTo>
                <a:lnTo>
                  <a:pt x="4281728" y="76200"/>
                </a:lnTo>
                <a:lnTo>
                  <a:pt x="4479544" y="76200"/>
                </a:lnTo>
                <a:lnTo>
                  <a:pt x="4525518" y="101600"/>
                </a:lnTo>
                <a:lnTo>
                  <a:pt x="4527003" y="101600"/>
                </a:lnTo>
                <a:lnTo>
                  <a:pt x="4571314" y="127000"/>
                </a:lnTo>
                <a:close/>
              </a:path>
              <a:path w="4997450" h="7010400">
                <a:moveTo>
                  <a:pt x="494258" y="152400"/>
                </a:moveTo>
                <a:lnTo>
                  <a:pt x="381965" y="152400"/>
                </a:lnTo>
                <a:lnTo>
                  <a:pt x="424637" y="127000"/>
                </a:lnTo>
                <a:lnTo>
                  <a:pt x="540232" y="127000"/>
                </a:lnTo>
                <a:lnTo>
                  <a:pt x="494258" y="152400"/>
                </a:lnTo>
                <a:close/>
              </a:path>
              <a:path w="4997450" h="7010400">
                <a:moveTo>
                  <a:pt x="4615243" y="152400"/>
                </a:moveTo>
                <a:lnTo>
                  <a:pt x="4503051" y="152400"/>
                </a:lnTo>
                <a:lnTo>
                  <a:pt x="4457077" y="127000"/>
                </a:lnTo>
                <a:lnTo>
                  <a:pt x="4572698" y="127000"/>
                </a:lnTo>
                <a:lnTo>
                  <a:pt x="4615243" y="152400"/>
                </a:lnTo>
                <a:close/>
              </a:path>
              <a:path w="4997450" h="7010400">
                <a:moveTo>
                  <a:pt x="333425" y="254000"/>
                </a:moveTo>
                <a:lnTo>
                  <a:pt x="262216" y="254000"/>
                </a:lnTo>
                <a:lnTo>
                  <a:pt x="298805" y="215900"/>
                </a:lnTo>
                <a:lnTo>
                  <a:pt x="300062" y="215900"/>
                </a:lnTo>
                <a:lnTo>
                  <a:pt x="338747" y="190500"/>
                </a:lnTo>
                <a:lnTo>
                  <a:pt x="339966" y="190500"/>
                </a:lnTo>
                <a:lnTo>
                  <a:pt x="380568" y="152400"/>
                </a:lnTo>
                <a:lnTo>
                  <a:pt x="495744" y="152400"/>
                </a:lnTo>
                <a:lnTo>
                  <a:pt x="451421" y="177800"/>
                </a:lnTo>
                <a:lnTo>
                  <a:pt x="452755" y="177800"/>
                </a:lnTo>
                <a:lnTo>
                  <a:pt x="410095" y="203200"/>
                </a:lnTo>
                <a:lnTo>
                  <a:pt x="411492" y="203200"/>
                </a:lnTo>
                <a:lnTo>
                  <a:pt x="370890" y="228600"/>
                </a:lnTo>
                <a:lnTo>
                  <a:pt x="372109" y="228600"/>
                </a:lnTo>
                <a:lnTo>
                  <a:pt x="333425" y="254000"/>
                </a:lnTo>
                <a:close/>
              </a:path>
              <a:path w="4997450" h="7010400">
                <a:moveTo>
                  <a:pt x="4735029" y="254000"/>
                </a:moveTo>
                <a:lnTo>
                  <a:pt x="4663846" y="254000"/>
                </a:lnTo>
                <a:lnTo>
                  <a:pt x="4625111" y="228600"/>
                </a:lnTo>
                <a:lnTo>
                  <a:pt x="4626330" y="228600"/>
                </a:lnTo>
                <a:lnTo>
                  <a:pt x="4585690" y="203200"/>
                </a:lnTo>
                <a:lnTo>
                  <a:pt x="4587049" y="203200"/>
                </a:lnTo>
                <a:lnTo>
                  <a:pt x="4544504" y="177800"/>
                </a:lnTo>
                <a:lnTo>
                  <a:pt x="4545888" y="177800"/>
                </a:lnTo>
                <a:lnTo>
                  <a:pt x="4501565" y="152400"/>
                </a:lnTo>
                <a:lnTo>
                  <a:pt x="4616602" y="152400"/>
                </a:lnTo>
                <a:lnTo>
                  <a:pt x="4657229" y="190500"/>
                </a:lnTo>
                <a:lnTo>
                  <a:pt x="4658461" y="190500"/>
                </a:lnTo>
                <a:lnTo>
                  <a:pt x="4697196" y="215900"/>
                </a:lnTo>
                <a:lnTo>
                  <a:pt x="4698453" y="215900"/>
                </a:lnTo>
                <a:lnTo>
                  <a:pt x="4735029" y="254000"/>
                </a:lnTo>
                <a:close/>
              </a:path>
              <a:path w="4997450" h="7010400">
                <a:moveTo>
                  <a:pt x="298094" y="292100"/>
                </a:moveTo>
                <a:lnTo>
                  <a:pt x="226695" y="292100"/>
                </a:lnTo>
                <a:lnTo>
                  <a:pt x="261086" y="254000"/>
                </a:lnTo>
                <a:lnTo>
                  <a:pt x="334683" y="254000"/>
                </a:lnTo>
                <a:lnTo>
                  <a:pt x="298094" y="292100"/>
                </a:lnTo>
                <a:close/>
              </a:path>
              <a:path w="4997450" h="7010400">
                <a:moveTo>
                  <a:pt x="4770577" y="292100"/>
                </a:moveTo>
                <a:lnTo>
                  <a:pt x="4699152" y="292100"/>
                </a:lnTo>
                <a:lnTo>
                  <a:pt x="4662576" y="254000"/>
                </a:lnTo>
                <a:lnTo>
                  <a:pt x="4736160" y="254000"/>
                </a:lnTo>
                <a:lnTo>
                  <a:pt x="4770577" y="292100"/>
                </a:lnTo>
                <a:close/>
              </a:path>
              <a:path w="4997450" h="7010400">
                <a:moveTo>
                  <a:pt x="264833" y="330200"/>
                </a:moveTo>
                <a:lnTo>
                  <a:pt x="193522" y="330200"/>
                </a:lnTo>
                <a:lnTo>
                  <a:pt x="225615" y="292100"/>
                </a:lnTo>
                <a:lnTo>
                  <a:pt x="299224" y="292100"/>
                </a:lnTo>
                <a:lnTo>
                  <a:pt x="264833" y="330200"/>
                </a:lnTo>
                <a:close/>
              </a:path>
              <a:path w="4997450" h="7010400">
                <a:moveTo>
                  <a:pt x="4803787" y="330200"/>
                </a:moveTo>
                <a:lnTo>
                  <a:pt x="4732451" y="330200"/>
                </a:lnTo>
                <a:lnTo>
                  <a:pt x="4698034" y="292100"/>
                </a:lnTo>
                <a:lnTo>
                  <a:pt x="4771656" y="292100"/>
                </a:lnTo>
                <a:lnTo>
                  <a:pt x="4803787" y="330200"/>
                </a:lnTo>
                <a:close/>
              </a:path>
              <a:path w="4997450" h="7010400">
                <a:moveTo>
                  <a:pt x="234835" y="6629400"/>
                </a:moveTo>
                <a:lnTo>
                  <a:pt x="161925" y="6629400"/>
                </a:lnTo>
                <a:lnTo>
                  <a:pt x="134747" y="6578600"/>
                </a:lnTo>
                <a:lnTo>
                  <a:pt x="133908" y="6578600"/>
                </a:lnTo>
                <a:lnTo>
                  <a:pt x="109347" y="6540500"/>
                </a:lnTo>
                <a:lnTo>
                  <a:pt x="108597" y="6527800"/>
                </a:lnTo>
                <a:lnTo>
                  <a:pt x="86740" y="6489700"/>
                </a:lnTo>
                <a:lnTo>
                  <a:pt x="86093" y="6489700"/>
                </a:lnTo>
                <a:lnTo>
                  <a:pt x="67056" y="6438900"/>
                </a:lnTo>
                <a:lnTo>
                  <a:pt x="66598" y="6438900"/>
                </a:lnTo>
                <a:lnTo>
                  <a:pt x="45059" y="6375400"/>
                </a:lnTo>
                <a:lnTo>
                  <a:pt x="44284" y="6375400"/>
                </a:lnTo>
                <a:lnTo>
                  <a:pt x="28092" y="6299200"/>
                </a:lnTo>
                <a:lnTo>
                  <a:pt x="27774" y="6299200"/>
                </a:lnTo>
                <a:lnTo>
                  <a:pt x="21437" y="6261100"/>
                </a:lnTo>
                <a:lnTo>
                  <a:pt x="15951" y="6223000"/>
                </a:lnTo>
                <a:lnTo>
                  <a:pt x="11633" y="6172200"/>
                </a:lnTo>
                <a:lnTo>
                  <a:pt x="8115" y="6121400"/>
                </a:lnTo>
                <a:lnTo>
                  <a:pt x="5384" y="6083300"/>
                </a:lnTo>
                <a:lnTo>
                  <a:pt x="3352" y="6019800"/>
                </a:lnTo>
                <a:lnTo>
                  <a:pt x="1879" y="5969000"/>
                </a:lnTo>
                <a:lnTo>
                  <a:pt x="901" y="5918200"/>
                </a:lnTo>
                <a:lnTo>
                  <a:pt x="304" y="5854700"/>
                </a:lnTo>
                <a:lnTo>
                  <a:pt x="0" y="5791200"/>
                </a:lnTo>
                <a:lnTo>
                  <a:pt x="0" y="1219200"/>
                </a:lnTo>
                <a:lnTo>
                  <a:pt x="304" y="1143000"/>
                </a:lnTo>
                <a:lnTo>
                  <a:pt x="901" y="1092200"/>
                </a:lnTo>
                <a:lnTo>
                  <a:pt x="1866" y="1028700"/>
                </a:lnTo>
                <a:lnTo>
                  <a:pt x="3340" y="977900"/>
                </a:lnTo>
                <a:lnTo>
                  <a:pt x="5359" y="927100"/>
                </a:lnTo>
                <a:lnTo>
                  <a:pt x="8077" y="876300"/>
                </a:lnTo>
                <a:lnTo>
                  <a:pt x="11582" y="825500"/>
                </a:lnTo>
                <a:lnTo>
                  <a:pt x="15951" y="774700"/>
                </a:lnTo>
                <a:lnTo>
                  <a:pt x="21437" y="736600"/>
                </a:lnTo>
                <a:lnTo>
                  <a:pt x="27774" y="698500"/>
                </a:lnTo>
                <a:lnTo>
                  <a:pt x="28092" y="698500"/>
                </a:lnTo>
                <a:lnTo>
                  <a:pt x="44284" y="622300"/>
                </a:lnTo>
                <a:lnTo>
                  <a:pt x="45059" y="622300"/>
                </a:lnTo>
                <a:lnTo>
                  <a:pt x="66598" y="558800"/>
                </a:lnTo>
                <a:lnTo>
                  <a:pt x="67043" y="558800"/>
                </a:lnTo>
                <a:lnTo>
                  <a:pt x="86080" y="508000"/>
                </a:lnTo>
                <a:lnTo>
                  <a:pt x="86740" y="508000"/>
                </a:lnTo>
                <a:lnTo>
                  <a:pt x="108597" y="469900"/>
                </a:lnTo>
                <a:lnTo>
                  <a:pt x="109347" y="469900"/>
                </a:lnTo>
                <a:lnTo>
                  <a:pt x="133908" y="419100"/>
                </a:lnTo>
                <a:lnTo>
                  <a:pt x="134747" y="419100"/>
                </a:lnTo>
                <a:lnTo>
                  <a:pt x="161925" y="381000"/>
                </a:lnTo>
                <a:lnTo>
                  <a:pt x="162852" y="368300"/>
                </a:lnTo>
                <a:lnTo>
                  <a:pt x="192531" y="330200"/>
                </a:lnTo>
                <a:lnTo>
                  <a:pt x="265925" y="330200"/>
                </a:lnTo>
                <a:lnTo>
                  <a:pt x="233832" y="368300"/>
                </a:lnTo>
                <a:lnTo>
                  <a:pt x="234810" y="368300"/>
                </a:lnTo>
                <a:lnTo>
                  <a:pt x="205117" y="406400"/>
                </a:lnTo>
                <a:lnTo>
                  <a:pt x="206044" y="406400"/>
                </a:lnTo>
                <a:lnTo>
                  <a:pt x="178866" y="444500"/>
                </a:lnTo>
                <a:lnTo>
                  <a:pt x="179705" y="444500"/>
                </a:lnTo>
                <a:lnTo>
                  <a:pt x="161283" y="482600"/>
                </a:lnTo>
                <a:lnTo>
                  <a:pt x="155879" y="482600"/>
                </a:lnTo>
                <a:lnTo>
                  <a:pt x="134023" y="533400"/>
                </a:lnTo>
                <a:lnTo>
                  <a:pt x="134696" y="533400"/>
                </a:lnTo>
                <a:lnTo>
                  <a:pt x="115658" y="584200"/>
                </a:lnTo>
                <a:lnTo>
                  <a:pt x="116090" y="584200"/>
                </a:lnTo>
                <a:lnTo>
                  <a:pt x="98849" y="635000"/>
                </a:lnTo>
                <a:lnTo>
                  <a:pt x="95313" y="635000"/>
                </a:lnTo>
                <a:lnTo>
                  <a:pt x="79121" y="711200"/>
                </a:lnTo>
                <a:lnTo>
                  <a:pt x="79438" y="711200"/>
                </a:lnTo>
                <a:lnTo>
                  <a:pt x="73101" y="749300"/>
                </a:lnTo>
                <a:lnTo>
                  <a:pt x="73240" y="749300"/>
                </a:lnTo>
                <a:lnTo>
                  <a:pt x="68046" y="787400"/>
                </a:lnTo>
                <a:lnTo>
                  <a:pt x="63779" y="825500"/>
                </a:lnTo>
                <a:lnTo>
                  <a:pt x="60350" y="876300"/>
                </a:lnTo>
                <a:lnTo>
                  <a:pt x="57683" y="927100"/>
                </a:lnTo>
                <a:lnTo>
                  <a:pt x="55664" y="977900"/>
                </a:lnTo>
                <a:lnTo>
                  <a:pt x="54216" y="1028700"/>
                </a:lnTo>
                <a:lnTo>
                  <a:pt x="53251" y="1092200"/>
                </a:lnTo>
                <a:lnTo>
                  <a:pt x="52654" y="1143000"/>
                </a:lnTo>
                <a:lnTo>
                  <a:pt x="52349" y="1219200"/>
                </a:lnTo>
                <a:lnTo>
                  <a:pt x="52349" y="5791200"/>
                </a:lnTo>
                <a:lnTo>
                  <a:pt x="52654" y="5854700"/>
                </a:lnTo>
                <a:lnTo>
                  <a:pt x="53251" y="5905500"/>
                </a:lnTo>
                <a:lnTo>
                  <a:pt x="54203" y="5969000"/>
                </a:lnTo>
                <a:lnTo>
                  <a:pt x="55664" y="6019800"/>
                </a:lnTo>
                <a:lnTo>
                  <a:pt x="57658" y="6070600"/>
                </a:lnTo>
                <a:lnTo>
                  <a:pt x="60312" y="6121400"/>
                </a:lnTo>
                <a:lnTo>
                  <a:pt x="63728" y="6172200"/>
                </a:lnTo>
                <a:lnTo>
                  <a:pt x="67957" y="6210300"/>
                </a:lnTo>
                <a:lnTo>
                  <a:pt x="73240" y="6248400"/>
                </a:lnTo>
                <a:lnTo>
                  <a:pt x="73101" y="6248400"/>
                </a:lnTo>
                <a:lnTo>
                  <a:pt x="79438" y="6286500"/>
                </a:lnTo>
                <a:lnTo>
                  <a:pt x="79121" y="6286500"/>
                </a:lnTo>
                <a:lnTo>
                  <a:pt x="95313" y="6362700"/>
                </a:lnTo>
                <a:lnTo>
                  <a:pt x="94538" y="6362700"/>
                </a:lnTo>
                <a:lnTo>
                  <a:pt x="116090" y="6426200"/>
                </a:lnTo>
                <a:lnTo>
                  <a:pt x="120405" y="6426200"/>
                </a:lnTo>
                <a:lnTo>
                  <a:pt x="134683" y="6464300"/>
                </a:lnTo>
                <a:lnTo>
                  <a:pt x="134023" y="6464300"/>
                </a:lnTo>
                <a:lnTo>
                  <a:pt x="155879" y="6515100"/>
                </a:lnTo>
                <a:lnTo>
                  <a:pt x="155143" y="6515100"/>
                </a:lnTo>
                <a:lnTo>
                  <a:pt x="179705" y="6553200"/>
                </a:lnTo>
                <a:lnTo>
                  <a:pt x="178866" y="6553200"/>
                </a:lnTo>
                <a:lnTo>
                  <a:pt x="206044" y="6591300"/>
                </a:lnTo>
                <a:lnTo>
                  <a:pt x="205143" y="6591300"/>
                </a:lnTo>
                <a:lnTo>
                  <a:pt x="234835" y="6629400"/>
                </a:lnTo>
                <a:close/>
              </a:path>
              <a:path w="4997450" h="7010400">
                <a:moveTo>
                  <a:pt x="4842167" y="495300"/>
                </a:moveTo>
                <a:lnTo>
                  <a:pt x="4817529" y="444500"/>
                </a:lnTo>
                <a:lnTo>
                  <a:pt x="4818341" y="444500"/>
                </a:lnTo>
                <a:lnTo>
                  <a:pt x="4791176" y="406400"/>
                </a:lnTo>
                <a:lnTo>
                  <a:pt x="4792065" y="406400"/>
                </a:lnTo>
                <a:lnTo>
                  <a:pt x="4762474" y="368300"/>
                </a:lnTo>
                <a:lnTo>
                  <a:pt x="4763490" y="368300"/>
                </a:lnTo>
                <a:lnTo>
                  <a:pt x="4731359" y="330200"/>
                </a:lnTo>
                <a:lnTo>
                  <a:pt x="4804803" y="330200"/>
                </a:lnTo>
                <a:lnTo>
                  <a:pt x="4834394" y="368300"/>
                </a:lnTo>
                <a:lnTo>
                  <a:pt x="4835296" y="381000"/>
                </a:lnTo>
                <a:lnTo>
                  <a:pt x="4862461" y="419100"/>
                </a:lnTo>
                <a:lnTo>
                  <a:pt x="4863287" y="419100"/>
                </a:lnTo>
                <a:lnTo>
                  <a:pt x="4887925" y="469900"/>
                </a:lnTo>
                <a:lnTo>
                  <a:pt x="4888687" y="469900"/>
                </a:lnTo>
                <a:lnTo>
                  <a:pt x="4895968" y="482600"/>
                </a:lnTo>
                <a:lnTo>
                  <a:pt x="4841405" y="482600"/>
                </a:lnTo>
                <a:lnTo>
                  <a:pt x="4842167" y="495300"/>
                </a:lnTo>
                <a:close/>
              </a:path>
              <a:path w="4997450" h="7010400">
                <a:moveTo>
                  <a:pt x="155143" y="495300"/>
                </a:moveTo>
                <a:lnTo>
                  <a:pt x="155879" y="482600"/>
                </a:lnTo>
                <a:lnTo>
                  <a:pt x="161283" y="482600"/>
                </a:lnTo>
                <a:lnTo>
                  <a:pt x="155143" y="495300"/>
                </a:lnTo>
                <a:close/>
              </a:path>
              <a:path w="4997450" h="7010400">
                <a:moveTo>
                  <a:pt x="4902784" y="647700"/>
                </a:moveTo>
                <a:lnTo>
                  <a:pt x="4881194" y="584200"/>
                </a:lnTo>
                <a:lnTo>
                  <a:pt x="4881638" y="584200"/>
                </a:lnTo>
                <a:lnTo>
                  <a:pt x="4862588" y="533400"/>
                </a:lnTo>
                <a:lnTo>
                  <a:pt x="4863249" y="533400"/>
                </a:lnTo>
                <a:lnTo>
                  <a:pt x="4841405" y="482600"/>
                </a:lnTo>
                <a:lnTo>
                  <a:pt x="4895968" y="482600"/>
                </a:lnTo>
                <a:lnTo>
                  <a:pt x="4910531" y="508000"/>
                </a:lnTo>
                <a:lnTo>
                  <a:pt x="4911191" y="508000"/>
                </a:lnTo>
                <a:lnTo>
                  <a:pt x="4930241" y="558800"/>
                </a:lnTo>
                <a:lnTo>
                  <a:pt x="4930673" y="558800"/>
                </a:lnTo>
                <a:lnTo>
                  <a:pt x="4952263" y="622300"/>
                </a:lnTo>
                <a:lnTo>
                  <a:pt x="4953050" y="622300"/>
                </a:lnTo>
                <a:lnTo>
                  <a:pt x="4955738" y="635000"/>
                </a:lnTo>
                <a:lnTo>
                  <a:pt x="4902009" y="635000"/>
                </a:lnTo>
                <a:lnTo>
                  <a:pt x="4902784" y="647700"/>
                </a:lnTo>
                <a:close/>
              </a:path>
              <a:path w="4997450" h="7010400">
                <a:moveTo>
                  <a:pt x="94538" y="647700"/>
                </a:moveTo>
                <a:lnTo>
                  <a:pt x="95313" y="635000"/>
                </a:lnTo>
                <a:lnTo>
                  <a:pt x="98849" y="635000"/>
                </a:lnTo>
                <a:lnTo>
                  <a:pt x="94538" y="647700"/>
                </a:lnTo>
                <a:close/>
              </a:path>
              <a:path w="4997450" h="7010400">
                <a:moveTo>
                  <a:pt x="4934991" y="6426200"/>
                </a:moveTo>
                <a:lnTo>
                  <a:pt x="4881194" y="6426200"/>
                </a:lnTo>
                <a:lnTo>
                  <a:pt x="4902784" y="6362700"/>
                </a:lnTo>
                <a:lnTo>
                  <a:pt x="4902009" y="6362700"/>
                </a:lnTo>
                <a:lnTo>
                  <a:pt x="4918138" y="6286500"/>
                </a:lnTo>
                <a:lnTo>
                  <a:pt x="4917821" y="6286500"/>
                </a:lnTo>
                <a:lnTo>
                  <a:pt x="4924044" y="6248400"/>
                </a:lnTo>
                <a:lnTo>
                  <a:pt x="4929289" y="6210300"/>
                </a:lnTo>
                <a:lnTo>
                  <a:pt x="4933556" y="6172200"/>
                </a:lnTo>
                <a:lnTo>
                  <a:pt x="4936947" y="6121400"/>
                </a:lnTo>
                <a:lnTo>
                  <a:pt x="4939601" y="6070600"/>
                </a:lnTo>
                <a:lnTo>
                  <a:pt x="4941620" y="6019800"/>
                </a:lnTo>
                <a:lnTo>
                  <a:pt x="4943005" y="5969000"/>
                </a:lnTo>
                <a:lnTo>
                  <a:pt x="4944021" y="5905500"/>
                </a:lnTo>
                <a:lnTo>
                  <a:pt x="4944656" y="5854700"/>
                </a:lnTo>
                <a:lnTo>
                  <a:pt x="4944910" y="5791200"/>
                </a:lnTo>
                <a:lnTo>
                  <a:pt x="4944910" y="1219200"/>
                </a:lnTo>
                <a:lnTo>
                  <a:pt x="4944656" y="1143000"/>
                </a:lnTo>
                <a:lnTo>
                  <a:pt x="4944021" y="1092200"/>
                </a:lnTo>
                <a:lnTo>
                  <a:pt x="4943017" y="1028700"/>
                </a:lnTo>
                <a:lnTo>
                  <a:pt x="4941633" y="977900"/>
                </a:lnTo>
                <a:lnTo>
                  <a:pt x="4939614" y="927100"/>
                </a:lnTo>
                <a:lnTo>
                  <a:pt x="4936985" y="876300"/>
                </a:lnTo>
                <a:lnTo>
                  <a:pt x="4933607" y="825500"/>
                </a:lnTo>
                <a:lnTo>
                  <a:pt x="4929378" y="787400"/>
                </a:lnTo>
                <a:lnTo>
                  <a:pt x="4924171" y="749300"/>
                </a:lnTo>
                <a:lnTo>
                  <a:pt x="4917821" y="711200"/>
                </a:lnTo>
                <a:lnTo>
                  <a:pt x="4918138" y="711200"/>
                </a:lnTo>
                <a:lnTo>
                  <a:pt x="4902009" y="635000"/>
                </a:lnTo>
                <a:lnTo>
                  <a:pt x="4955738" y="635000"/>
                </a:lnTo>
                <a:lnTo>
                  <a:pt x="4969179" y="698500"/>
                </a:lnTo>
                <a:lnTo>
                  <a:pt x="4969484" y="698500"/>
                </a:lnTo>
                <a:lnTo>
                  <a:pt x="4975961" y="736600"/>
                </a:lnTo>
                <a:lnTo>
                  <a:pt x="4981295" y="774700"/>
                </a:lnTo>
                <a:lnTo>
                  <a:pt x="4985766" y="825500"/>
                </a:lnTo>
                <a:lnTo>
                  <a:pt x="4989195" y="876300"/>
                </a:lnTo>
                <a:lnTo>
                  <a:pt x="4991887" y="927100"/>
                </a:lnTo>
                <a:lnTo>
                  <a:pt x="4993944" y="977900"/>
                </a:lnTo>
                <a:lnTo>
                  <a:pt x="4995354" y="1028700"/>
                </a:lnTo>
                <a:lnTo>
                  <a:pt x="4996370" y="1092200"/>
                </a:lnTo>
                <a:lnTo>
                  <a:pt x="4997005" y="1143000"/>
                </a:lnTo>
                <a:lnTo>
                  <a:pt x="4997259" y="1219200"/>
                </a:lnTo>
                <a:lnTo>
                  <a:pt x="4997259" y="5791200"/>
                </a:lnTo>
                <a:lnTo>
                  <a:pt x="4997005" y="5854700"/>
                </a:lnTo>
                <a:lnTo>
                  <a:pt x="4996497" y="5905500"/>
                </a:lnTo>
                <a:lnTo>
                  <a:pt x="4996370" y="5918200"/>
                </a:lnTo>
                <a:lnTo>
                  <a:pt x="4995354" y="5969000"/>
                </a:lnTo>
                <a:lnTo>
                  <a:pt x="4993957" y="6019800"/>
                </a:lnTo>
                <a:lnTo>
                  <a:pt x="4991912" y="6083300"/>
                </a:lnTo>
                <a:lnTo>
                  <a:pt x="4989195" y="6121400"/>
                </a:lnTo>
                <a:lnTo>
                  <a:pt x="4985766" y="6172200"/>
                </a:lnTo>
                <a:lnTo>
                  <a:pt x="4981295" y="6223000"/>
                </a:lnTo>
                <a:lnTo>
                  <a:pt x="4975834" y="6261100"/>
                </a:lnTo>
                <a:lnTo>
                  <a:pt x="4969484" y="6299200"/>
                </a:lnTo>
                <a:lnTo>
                  <a:pt x="4969179" y="6299200"/>
                </a:lnTo>
                <a:lnTo>
                  <a:pt x="4953050" y="6375400"/>
                </a:lnTo>
                <a:lnTo>
                  <a:pt x="4952263" y="6375400"/>
                </a:lnTo>
                <a:lnTo>
                  <a:pt x="4934991" y="6426200"/>
                </a:lnTo>
                <a:close/>
              </a:path>
              <a:path w="4997450" h="7010400">
                <a:moveTo>
                  <a:pt x="120405" y="6426200"/>
                </a:moveTo>
                <a:lnTo>
                  <a:pt x="116090" y="6426200"/>
                </a:lnTo>
                <a:lnTo>
                  <a:pt x="115646" y="6413500"/>
                </a:lnTo>
                <a:lnTo>
                  <a:pt x="120405" y="6426200"/>
                </a:lnTo>
                <a:close/>
              </a:path>
              <a:path w="4997450" h="7010400">
                <a:moveTo>
                  <a:pt x="4835296" y="6629400"/>
                </a:moveTo>
                <a:lnTo>
                  <a:pt x="4762461" y="6629400"/>
                </a:lnTo>
                <a:lnTo>
                  <a:pt x="4792052" y="6591300"/>
                </a:lnTo>
                <a:lnTo>
                  <a:pt x="4791176" y="6591300"/>
                </a:lnTo>
                <a:lnTo>
                  <a:pt x="4818354" y="6553200"/>
                </a:lnTo>
                <a:lnTo>
                  <a:pt x="4817529" y="6553200"/>
                </a:lnTo>
                <a:lnTo>
                  <a:pt x="4842167" y="6515100"/>
                </a:lnTo>
                <a:lnTo>
                  <a:pt x="4841405" y="6515100"/>
                </a:lnTo>
                <a:lnTo>
                  <a:pt x="4863249" y="6464300"/>
                </a:lnTo>
                <a:lnTo>
                  <a:pt x="4862588" y="6464300"/>
                </a:lnTo>
                <a:lnTo>
                  <a:pt x="4881638" y="6413500"/>
                </a:lnTo>
                <a:lnTo>
                  <a:pt x="4881194" y="6426200"/>
                </a:lnTo>
                <a:lnTo>
                  <a:pt x="4934991" y="6426200"/>
                </a:lnTo>
                <a:lnTo>
                  <a:pt x="4930673" y="6438900"/>
                </a:lnTo>
                <a:lnTo>
                  <a:pt x="4930228" y="6438900"/>
                </a:lnTo>
                <a:lnTo>
                  <a:pt x="4911178" y="6489700"/>
                </a:lnTo>
                <a:lnTo>
                  <a:pt x="4910531" y="6489700"/>
                </a:lnTo>
                <a:lnTo>
                  <a:pt x="4888687" y="6527800"/>
                </a:lnTo>
                <a:lnTo>
                  <a:pt x="4887925" y="6540500"/>
                </a:lnTo>
                <a:lnTo>
                  <a:pt x="4863287" y="6578600"/>
                </a:lnTo>
                <a:lnTo>
                  <a:pt x="4862461" y="6578600"/>
                </a:lnTo>
                <a:lnTo>
                  <a:pt x="4835296" y="6629400"/>
                </a:lnTo>
                <a:close/>
              </a:path>
              <a:path w="4997450" h="7010400">
                <a:moveTo>
                  <a:pt x="265899" y="6667500"/>
                </a:moveTo>
                <a:lnTo>
                  <a:pt x="192519" y="6667500"/>
                </a:lnTo>
                <a:lnTo>
                  <a:pt x="162826" y="6629400"/>
                </a:lnTo>
                <a:lnTo>
                  <a:pt x="233806" y="6629400"/>
                </a:lnTo>
                <a:lnTo>
                  <a:pt x="265899" y="6667500"/>
                </a:lnTo>
                <a:close/>
              </a:path>
              <a:path w="4997450" h="7010400">
                <a:moveTo>
                  <a:pt x="4804829" y="6667500"/>
                </a:moveTo>
                <a:lnTo>
                  <a:pt x="4731385" y="6667500"/>
                </a:lnTo>
                <a:lnTo>
                  <a:pt x="4763516" y="6629400"/>
                </a:lnTo>
                <a:lnTo>
                  <a:pt x="4834420" y="6629400"/>
                </a:lnTo>
                <a:lnTo>
                  <a:pt x="4804829" y="6667500"/>
                </a:lnTo>
                <a:close/>
              </a:path>
              <a:path w="4997450" h="7010400">
                <a:moveTo>
                  <a:pt x="299224" y="6705600"/>
                </a:moveTo>
                <a:lnTo>
                  <a:pt x="225640" y="6705600"/>
                </a:lnTo>
                <a:lnTo>
                  <a:pt x="193548" y="6667500"/>
                </a:lnTo>
                <a:lnTo>
                  <a:pt x="264833" y="6667500"/>
                </a:lnTo>
                <a:lnTo>
                  <a:pt x="299224" y="6705600"/>
                </a:lnTo>
                <a:close/>
              </a:path>
              <a:path w="4997450" h="7010400">
                <a:moveTo>
                  <a:pt x="4771631" y="6705600"/>
                </a:moveTo>
                <a:lnTo>
                  <a:pt x="4698034" y="6705600"/>
                </a:lnTo>
                <a:lnTo>
                  <a:pt x="4732451" y="6667500"/>
                </a:lnTo>
                <a:lnTo>
                  <a:pt x="4803762" y="6667500"/>
                </a:lnTo>
                <a:lnTo>
                  <a:pt x="4771631" y="6705600"/>
                </a:lnTo>
                <a:close/>
              </a:path>
              <a:path w="4997450" h="7010400">
                <a:moveTo>
                  <a:pt x="334683" y="6743700"/>
                </a:moveTo>
                <a:lnTo>
                  <a:pt x="261086" y="6743700"/>
                </a:lnTo>
                <a:lnTo>
                  <a:pt x="226695" y="6705600"/>
                </a:lnTo>
                <a:lnTo>
                  <a:pt x="298094" y="6705600"/>
                </a:lnTo>
                <a:lnTo>
                  <a:pt x="334683" y="6743700"/>
                </a:lnTo>
                <a:close/>
              </a:path>
              <a:path w="4997450" h="7010400">
                <a:moveTo>
                  <a:pt x="4736160" y="6743700"/>
                </a:moveTo>
                <a:lnTo>
                  <a:pt x="4662576" y="6743700"/>
                </a:lnTo>
                <a:lnTo>
                  <a:pt x="4699152" y="6705600"/>
                </a:lnTo>
                <a:lnTo>
                  <a:pt x="4770577" y="6705600"/>
                </a:lnTo>
                <a:lnTo>
                  <a:pt x="4736160" y="6743700"/>
                </a:lnTo>
                <a:close/>
              </a:path>
              <a:path w="4997450" h="7010400">
                <a:moveTo>
                  <a:pt x="495693" y="6845300"/>
                </a:moveTo>
                <a:lnTo>
                  <a:pt x="380568" y="6845300"/>
                </a:lnTo>
                <a:lnTo>
                  <a:pt x="339966" y="6807200"/>
                </a:lnTo>
                <a:lnTo>
                  <a:pt x="338696" y="6807200"/>
                </a:lnTo>
                <a:lnTo>
                  <a:pt x="300024" y="6781800"/>
                </a:lnTo>
                <a:lnTo>
                  <a:pt x="298805" y="6781800"/>
                </a:lnTo>
                <a:lnTo>
                  <a:pt x="262216" y="6743700"/>
                </a:lnTo>
                <a:lnTo>
                  <a:pt x="333463" y="6743700"/>
                </a:lnTo>
                <a:lnTo>
                  <a:pt x="372148" y="6769100"/>
                </a:lnTo>
                <a:lnTo>
                  <a:pt x="370890" y="6769100"/>
                </a:lnTo>
                <a:lnTo>
                  <a:pt x="411492" y="6794500"/>
                </a:lnTo>
                <a:lnTo>
                  <a:pt x="410095" y="6794500"/>
                </a:lnTo>
                <a:lnTo>
                  <a:pt x="452755" y="6832600"/>
                </a:lnTo>
                <a:lnTo>
                  <a:pt x="473532" y="6832600"/>
                </a:lnTo>
                <a:lnTo>
                  <a:pt x="495693" y="6845300"/>
                </a:lnTo>
                <a:close/>
              </a:path>
              <a:path w="4997450" h="7010400">
                <a:moveTo>
                  <a:pt x="4630144" y="6832600"/>
                </a:moveTo>
                <a:lnTo>
                  <a:pt x="4544504" y="6832600"/>
                </a:lnTo>
                <a:lnTo>
                  <a:pt x="4587049" y="6794500"/>
                </a:lnTo>
                <a:lnTo>
                  <a:pt x="4585690" y="6794500"/>
                </a:lnTo>
                <a:lnTo>
                  <a:pt x="4626330" y="6769100"/>
                </a:lnTo>
                <a:lnTo>
                  <a:pt x="4625073" y="6769100"/>
                </a:lnTo>
                <a:lnTo>
                  <a:pt x="4663808" y="6743700"/>
                </a:lnTo>
                <a:lnTo>
                  <a:pt x="4735029" y="6743700"/>
                </a:lnTo>
                <a:lnTo>
                  <a:pt x="4698453" y="6781800"/>
                </a:lnTo>
                <a:lnTo>
                  <a:pt x="4697234" y="6781800"/>
                </a:lnTo>
                <a:lnTo>
                  <a:pt x="4658499" y="6807200"/>
                </a:lnTo>
                <a:lnTo>
                  <a:pt x="4657229" y="6807200"/>
                </a:lnTo>
                <a:lnTo>
                  <a:pt x="4630144" y="6832600"/>
                </a:lnTo>
                <a:close/>
              </a:path>
              <a:path w="4997450" h="7010400">
                <a:moveTo>
                  <a:pt x="473532" y="6832600"/>
                </a:moveTo>
                <a:lnTo>
                  <a:pt x="452755" y="6832600"/>
                </a:lnTo>
                <a:lnTo>
                  <a:pt x="451370" y="6819900"/>
                </a:lnTo>
                <a:lnTo>
                  <a:pt x="473532" y="6832600"/>
                </a:lnTo>
                <a:close/>
              </a:path>
              <a:path w="4997450" h="7010400">
                <a:moveTo>
                  <a:pt x="4616602" y="6845300"/>
                </a:moveTo>
                <a:lnTo>
                  <a:pt x="4501616" y="6845300"/>
                </a:lnTo>
                <a:lnTo>
                  <a:pt x="4545939" y="6819900"/>
                </a:lnTo>
                <a:lnTo>
                  <a:pt x="4544504" y="6832600"/>
                </a:lnTo>
                <a:lnTo>
                  <a:pt x="4630144" y="6832600"/>
                </a:lnTo>
                <a:lnTo>
                  <a:pt x="4616602" y="6845300"/>
                </a:lnTo>
                <a:close/>
              </a:path>
              <a:path w="4997450" h="7010400">
                <a:moveTo>
                  <a:pt x="540232" y="6870700"/>
                </a:moveTo>
                <a:lnTo>
                  <a:pt x="424637" y="6870700"/>
                </a:lnTo>
                <a:lnTo>
                  <a:pt x="381965" y="6845300"/>
                </a:lnTo>
                <a:lnTo>
                  <a:pt x="494258" y="6845300"/>
                </a:lnTo>
                <a:lnTo>
                  <a:pt x="540232" y="6870700"/>
                </a:lnTo>
                <a:close/>
              </a:path>
              <a:path w="4997450" h="7010400">
                <a:moveTo>
                  <a:pt x="4572698" y="6870700"/>
                </a:moveTo>
                <a:lnTo>
                  <a:pt x="4457077" y="6870700"/>
                </a:lnTo>
                <a:lnTo>
                  <a:pt x="4503051" y="6845300"/>
                </a:lnTo>
                <a:lnTo>
                  <a:pt x="4615243" y="6845300"/>
                </a:lnTo>
                <a:lnTo>
                  <a:pt x="4572698" y="6870700"/>
                </a:lnTo>
                <a:close/>
              </a:path>
              <a:path w="4997450" h="7010400">
                <a:moveTo>
                  <a:pt x="715530" y="6921500"/>
                </a:moveTo>
                <a:lnTo>
                  <a:pt x="517766" y="6921500"/>
                </a:lnTo>
                <a:lnTo>
                  <a:pt x="471792" y="6896100"/>
                </a:lnTo>
                <a:lnTo>
                  <a:pt x="470357" y="6896100"/>
                </a:lnTo>
                <a:lnTo>
                  <a:pt x="426034" y="6870700"/>
                </a:lnTo>
                <a:lnTo>
                  <a:pt x="538734" y="6870700"/>
                </a:lnTo>
                <a:lnTo>
                  <a:pt x="586232" y="6883400"/>
                </a:lnTo>
                <a:lnTo>
                  <a:pt x="585038" y="6883400"/>
                </a:lnTo>
                <a:lnTo>
                  <a:pt x="647522" y="6908800"/>
                </a:lnTo>
                <a:lnTo>
                  <a:pt x="644791" y="6908800"/>
                </a:lnTo>
                <a:lnTo>
                  <a:pt x="715530" y="6921500"/>
                </a:lnTo>
                <a:close/>
              </a:path>
              <a:path w="4997450" h="7010400">
                <a:moveTo>
                  <a:pt x="4479544" y="6921500"/>
                </a:moveTo>
                <a:lnTo>
                  <a:pt x="4281766" y="6921500"/>
                </a:lnTo>
                <a:lnTo>
                  <a:pt x="4352505" y="6908800"/>
                </a:lnTo>
                <a:lnTo>
                  <a:pt x="4349762" y="6908800"/>
                </a:lnTo>
                <a:lnTo>
                  <a:pt x="4412119" y="6883400"/>
                </a:lnTo>
                <a:lnTo>
                  <a:pt x="4410964" y="6883400"/>
                </a:lnTo>
                <a:lnTo>
                  <a:pt x="4458589" y="6870700"/>
                </a:lnTo>
                <a:lnTo>
                  <a:pt x="4571276" y="6870700"/>
                </a:lnTo>
                <a:lnTo>
                  <a:pt x="4526953" y="6896100"/>
                </a:lnTo>
                <a:lnTo>
                  <a:pt x="4525518" y="6896100"/>
                </a:lnTo>
                <a:lnTo>
                  <a:pt x="4479544" y="6921500"/>
                </a:lnTo>
                <a:close/>
              </a:path>
              <a:path w="4997450" h="7010400">
                <a:moveTo>
                  <a:pt x="752678" y="6934200"/>
                </a:moveTo>
                <a:lnTo>
                  <a:pt x="566750" y="6934200"/>
                </a:lnTo>
                <a:lnTo>
                  <a:pt x="519252" y="6921500"/>
                </a:lnTo>
                <a:lnTo>
                  <a:pt x="713943" y="6921500"/>
                </a:lnTo>
                <a:lnTo>
                  <a:pt x="752678" y="6934200"/>
                </a:lnTo>
                <a:close/>
              </a:path>
              <a:path w="4997450" h="7010400">
                <a:moveTo>
                  <a:pt x="4430407" y="6934200"/>
                </a:moveTo>
                <a:lnTo>
                  <a:pt x="4244619" y="6934200"/>
                </a:lnTo>
                <a:lnTo>
                  <a:pt x="4283354" y="6921500"/>
                </a:lnTo>
                <a:lnTo>
                  <a:pt x="4478032" y="6921500"/>
                </a:lnTo>
                <a:lnTo>
                  <a:pt x="4430407" y="6934200"/>
                </a:lnTo>
                <a:close/>
              </a:path>
              <a:path w="4997450" h="7010400">
                <a:moveTo>
                  <a:pt x="4366895" y="6959600"/>
                </a:moveTo>
                <a:lnTo>
                  <a:pt x="630428" y="6959600"/>
                </a:lnTo>
                <a:lnTo>
                  <a:pt x="567944" y="6934200"/>
                </a:lnTo>
                <a:lnTo>
                  <a:pt x="792162" y="6934200"/>
                </a:lnTo>
                <a:lnTo>
                  <a:pt x="835850" y="6946900"/>
                </a:lnTo>
                <a:lnTo>
                  <a:pt x="4398073" y="6946900"/>
                </a:lnTo>
                <a:lnTo>
                  <a:pt x="4366895" y="6959600"/>
                </a:lnTo>
                <a:close/>
              </a:path>
              <a:path w="4997450" h="7010400">
                <a:moveTo>
                  <a:pt x="4398073" y="6946900"/>
                </a:moveTo>
                <a:lnTo>
                  <a:pt x="4161447" y="6946900"/>
                </a:lnTo>
                <a:lnTo>
                  <a:pt x="4205135" y="6934200"/>
                </a:lnTo>
                <a:lnTo>
                  <a:pt x="4429252" y="6934200"/>
                </a:lnTo>
                <a:lnTo>
                  <a:pt x="4398073" y="6946900"/>
                </a:lnTo>
                <a:close/>
              </a:path>
              <a:path w="4997450" h="7010400">
                <a:moveTo>
                  <a:pt x="4293412" y="6972300"/>
                </a:moveTo>
                <a:lnTo>
                  <a:pt x="703884" y="6972300"/>
                </a:lnTo>
                <a:lnTo>
                  <a:pt x="633158" y="6959600"/>
                </a:lnTo>
                <a:lnTo>
                  <a:pt x="4364151" y="6959600"/>
                </a:lnTo>
                <a:lnTo>
                  <a:pt x="4293412" y="6972300"/>
                </a:lnTo>
                <a:close/>
              </a:path>
              <a:path w="4997450" h="7010400">
                <a:moveTo>
                  <a:pt x="4253090" y="6985000"/>
                </a:moveTo>
                <a:lnTo>
                  <a:pt x="744207" y="6985000"/>
                </a:lnTo>
                <a:lnTo>
                  <a:pt x="705472" y="6972300"/>
                </a:lnTo>
                <a:lnTo>
                  <a:pt x="4291825" y="6972300"/>
                </a:lnTo>
                <a:lnTo>
                  <a:pt x="4253090" y="6985000"/>
                </a:lnTo>
                <a:close/>
              </a:path>
              <a:path w="4997450" h="7010400">
                <a:moveTo>
                  <a:pt x="4166603" y="6997700"/>
                </a:moveTo>
                <a:lnTo>
                  <a:pt x="831341" y="6997700"/>
                </a:lnTo>
                <a:lnTo>
                  <a:pt x="787019" y="6985000"/>
                </a:lnTo>
                <a:lnTo>
                  <a:pt x="4211078" y="6985000"/>
                </a:lnTo>
                <a:lnTo>
                  <a:pt x="4166603" y="6997700"/>
                </a:lnTo>
                <a:close/>
              </a:path>
              <a:path w="4997450" h="7010400">
                <a:moveTo>
                  <a:pt x="3904208" y="7010400"/>
                </a:moveTo>
                <a:lnTo>
                  <a:pt x="1093101" y="7010400"/>
                </a:lnTo>
                <a:lnTo>
                  <a:pt x="1035050" y="6997700"/>
                </a:lnTo>
                <a:lnTo>
                  <a:pt x="3962565" y="6997700"/>
                </a:lnTo>
                <a:lnTo>
                  <a:pt x="3904208" y="7010400"/>
                </a:lnTo>
                <a:close/>
              </a:path>
            </a:pathLst>
          </a:custGeom>
          <a:solidFill>
            <a:srgbClr val="FF24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1821814" y="3114675"/>
            <a:ext cx="2584450" cy="846455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36525" marR="5080" indent="-123825">
              <a:lnSpc>
                <a:spcPts val="3110"/>
              </a:lnSpc>
              <a:spcBef>
                <a:spcPts val="405"/>
              </a:spcBef>
            </a:pPr>
            <a:r>
              <a:rPr dirty="0" sz="2800" spc="-10" b="1">
                <a:latin typeface="Arial"/>
                <a:cs typeface="Arial"/>
              </a:rPr>
              <a:t>Генеративті қолданбалар: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586191" y="4305312"/>
            <a:ext cx="3328670" cy="83248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95"/>
              </a:spcBef>
            </a:pPr>
            <a:r>
              <a:rPr dirty="0" sz="2800">
                <a:latin typeface="Trebuchet MS"/>
                <a:cs typeface="Trebuchet MS"/>
              </a:rPr>
              <a:t>Чатботтар</a:t>
            </a:r>
            <a:r>
              <a:rPr dirty="0" sz="2800" spc="-100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(мысалы, </a:t>
            </a:r>
            <a:r>
              <a:rPr dirty="0" sz="2800">
                <a:latin typeface="Trebuchet MS"/>
                <a:cs typeface="Trebuchet MS"/>
              </a:rPr>
              <a:t>ChatGPT,</a:t>
            </a:r>
            <a:r>
              <a:rPr dirty="0" sz="2800" spc="-70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Bard).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586230" y="5532754"/>
            <a:ext cx="3797300" cy="121348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95"/>
              </a:spcBef>
            </a:pPr>
            <a:r>
              <a:rPr dirty="0" sz="2800">
                <a:latin typeface="Trebuchet MS"/>
                <a:cs typeface="Trebuchet MS"/>
              </a:rPr>
              <a:t>Контент</a:t>
            </a:r>
            <a:r>
              <a:rPr dirty="0" sz="2800" spc="-50">
                <a:latin typeface="Trebuchet MS"/>
                <a:cs typeface="Trebuchet MS"/>
              </a:rPr>
              <a:t> </a:t>
            </a:r>
            <a:r>
              <a:rPr dirty="0" sz="2800" spc="-20">
                <a:latin typeface="Microsoft Sans Serif"/>
                <a:cs typeface="Microsoft Sans Serif"/>
              </a:rPr>
              <a:t>құ</a:t>
            </a:r>
            <a:r>
              <a:rPr dirty="0" sz="2800" spc="-20">
                <a:latin typeface="Trebuchet MS"/>
                <a:cs typeface="Trebuchet MS"/>
              </a:rPr>
              <a:t>ру: </a:t>
            </a:r>
            <a:r>
              <a:rPr dirty="0" sz="2800" spc="-25">
                <a:latin typeface="Trebuchet MS"/>
                <a:cs typeface="Trebuchet MS"/>
              </a:rPr>
              <a:t>ма</a:t>
            </a:r>
            <a:r>
              <a:rPr dirty="0" sz="2800" spc="-25">
                <a:latin typeface="Microsoft Sans Serif"/>
                <a:cs typeface="Microsoft Sans Serif"/>
              </a:rPr>
              <a:t>қ</a:t>
            </a:r>
            <a:r>
              <a:rPr dirty="0" sz="2800" spc="-25">
                <a:latin typeface="Trebuchet MS"/>
                <a:cs typeface="Trebuchet MS"/>
              </a:rPr>
              <a:t>алалар,</a:t>
            </a:r>
            <a:r>
              <a:rPr dirty="0" sz="2800" spc="-155">
                <a:latin typeface="Trebuchet MS"/>
                <a:cs typeface="Trebuchet MS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әң</a:t>
            </a:r>
            <a:r>
              <a:rPr dirty="0" sz="2800" spc="-10">
                <a:latin typeface="Trebuchet MS"/>
                <a:cs typeface="Trebuchet MS"/>
              </a:rPr>
              <a:t>гімелер, сценарийлер.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86191" y="7131380"/>
            <a:ext cx="3469004" cy="121094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2990"/>
              </a:lnSpc>
              <a:spcBef>
                <a:spcPts val="500"/>
              </a:spcBef>
            </a:pPr>
            <a:r>
              <a:rPr dirty="0" sz="2800">
                <a:latin typeface="Trebuchet MS"/>
                <a:cs typeface="Trebuchet MS"/>
              </a:rPr>
              <a:t>Код</a:t>
            </a:r>
            <a:r>
              <a:rPr dirty="0" sz="2800" spc="-35">
                <a:latin typeface="Trebuchet MS"/>
                <a:cs typeface="Trebuchet MS"/>
              </a:rPr>
              <a:t> </a:t>
            </a:r>
            <a:r>
              <a:rPr dirty="0" sz="2800">
                <a:latin typeface="Trebuchet MS"/>
                <a:cs typeface="Trebuchet MS"/>
              </a:rPr>
              <a:t>жасау:</a:t>
            </a:r>
            <a:r>
              <a:rPr dirty="0" sz="2800" spc="-30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Copilot, ChatGPT ба</a:t>
            </a:r>
            <a:r>
              <a:rPr dirty="0" sz="2800" spc="-10">
                <a:latin typeface="Microsoft Sans Serif"/>
                <a:cs typeface="Microsoft Sans Serif"/>
              </a:rPr>
              <a:t>ғ</a:t>
            </a:r>
            <a:r>
              <a:rPr dirty="0" sz="2800" spc="-10">
                <a:latin typeface="Trebuchet MS"/>
                <a:cs typeface="Trebuchet MS"/>
              </a:rPr>
              <a:t>дарламалау</a:t>
            </a:r>
            <a:r>
              <a:rPr dirty="0" sz="2800" spc="-90">
                <a:latin typeface="Trebuchet MS"/>
                <a:cs typeface="Trebuchet MS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ү</a:t>
            </a:r>
            <a:r>
              <a:rPr dirty="0" sz="2800" spc="-10">
                <a:latin typeface="Trebuchet MS"/>
                <a:cs typeface="Trebuchet MS"/>
              </a:rPr>
              <a:t>шін.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7553121" y="2638209"/>
            <a:ext cx="4997450" cy="7010400"/>
          </a:xfrm>
          <a:custGeom>
            <a:avLst/>
            <a:gdLst/>
            <a:ahLst/>
            <a:cxnLst/>
            <a:rect l="l" t="t" r="r" b="b"/>
            <a:pathLst>
              <a:path w="4997450" h="7010400">
                <a:moveTo>
                  <a:pt x="4210240" y="12700"/>
                </a:moveTo>
                <a:lnTo>
                  <a:pt x="787107" y="12700"/>
                </a:lnTo>
                <a:lnTo>
                  <a:pt x="830783" y="0"/>
                </a:lnTo>
                <a:lnTo>
                  <a:pt x="4165917" y="0"/>
                </a:lnTo>
                <a:lnTo>
                  <a:pt x="4210240" y="12700"/>
                </a:lnTo>
                <a:close/>
              </a:path>
              <a:path w="4997450" h="7010400">
                <a:moveTo>
                  <a:pt x="4291787" y="25400"/>
                </a:moveTo>
                <a:lnTo>
                  <a:pt x="705561" y="25400"/>
                </a:lnTo>
                <a:lnTo>
                  <a:pt x="744296" y="12700"/>
                </a:lnTo>
                <a:lnTo>
                  <a:pt x="4253052" y="12700"/>
                </a:lnTo>
                <a:lnTo>
                  <a:pt x="4291787" y="25400"/>
                </a:lnTo>
                <a:close/>
              </a:path>
              <a:path w="4997450" h="7010400">
                <a:moveTo>
                  <a:pt x="4364151" y="38100"/>
                </a:moveTo>
                <a:lnTo>
                  <a:pt x="633196" y="38100"/>
                </a:lnTo>
                <a:lnTo>
                  <a:pt x="703935" y="25400"/>
                </a:lnTo>
                <a:lnTo>
                  <a:pt x="4293412" y="25400"/>
                </a:lnTo>
                <a:lnTo>
                  <a:pt x="4364151" y="38100"/>
                </a:lnTo>
                <a:close/>
              </a:path>
              <a:path w="4997450" h="7010400">
                <a:moveTo>
                  <a:pt x="835304" y="63500"/>
                </a:moveTo>
                <a:lnTo>
                  <a:pt x="568071" y="63500"/>
                </a:lnTo>
                <a:lnTo>
                  <a:pt x="630554" y="38100"/>
                </a:lnTo>
                <a:lnTo>
                  <a:pt x="4366793" y="38100"/>
                </a:lnTo>
                <a:lnTo>
                  <a:pt x="4398035" y="50800"/>
                </a:lnTo>
                <a:lnTo>
                  <a:pt x="881532" y="50800"/>
                </a:lnTo>
                <a:lnTo>
                  <a:pt x="835304" y="63500"/>
                </a:lnTo>
                <a:close/>
              </a:path>
              <a:path w="4997450" h="7010400">
                <a:moveTo>
                  <a:pt x="4429277" y="63500"/>
                </a:moveTo>
                <a:lnTo>
                  <a:pt x="4162043" y="63500"/>
                </a:lnTo>
                <a:lnTo>
                  <a:pt x="4115815" y="50800"/>
                </a:lnTo>
                <a:lnTo>
                  <a:pt x="4398035" y="50800"/>
                </a:lnTo>
                <a:lnTo>
                  <a:pt x="4429277" y="63500"/>
                </a:lnTo>
                <a:close/>
              </a:path>
              <a:path w="4997450" h="7010400">
                <a:moveTo>
                  <a:pt x="714032" y="76200"/>
                </a:moveTo>
                <a:lnTo>
                  <a:pt x="519226" y="76200"/>
                </a:lnTo>
                <a:lnTo>
                  <a:pt x="566851" y="63500"/>
                </a:lnTo>
                <a:lnTo>
                  <a:pt x="752767" y="63500"/>
                </a:lnTo>
                <a:lnTo>
                  <a:pt x="714032" y="76200"/>
                </a:lnTo>
                <a:close/>
              </a:path>
              <a:path w="4997450" h="7010400">
                <a:moveTo>
                  <a:pt x="4478108" y="76200"/>
                </a:moveTo>
                <a:lnTo>
                  <a:pt x="4283316" y="76200"/>
                </a:lnTo>
                <a:lnTo>
                  <a:pt x="4244581" y="63500"/>
                </a:lnTo>
                <a:lnTo>
                  <a:pt x="4430483" y="63500"/>
                </a:lnTo>
                <a:lnTo>
                  <a:pt x="4478108" y="76200"/>
                </a:lnTo>
                <a:close/>
              </a:path>
              <a:path w="4997450" h="7010400">
                <a:moveTo>
                  <a:pt x="538670" y="127000"/>
                </a:moveTo>
                <a:lnTo>
                  <a:pt x="425945" y="127000"/>
                </a:lnTo>
                <a:lnTo>
                  <a:pt x="470255" y="101600"/>
                </a:lnTo>
                <a:lnTo>
                  <a:pt x="471741" y="101600"/>
                </a:lnTo>
                <a:lnTo>
                  <a:pt x="517715" y="76200"/>
                </a:lnTo>
                <a:lnTo>
                  <a:pt x="715657" y="76200"/>
                </a:lnTo>
                <a:lnTo>
                  <a:pt x="644918" y="88900"/>
                </a:lnTo>
                <a:lnTo>
                  <a:pt x="647560" y="88900"/>
                </a:lnTo>
                <a:lnTo>
                  <a:pt x="585076" y="114300"/>
                </a:lnTo>
                <a:lnTo>
                  <a:pt x="586295" y="114300"/>
                </a:lnTo>
                <a:lnTo>
                  <a:pt x="538670" y="127000"/>
                </a:lnTo>
                <a:close/>
              </a:path>
              <a:path w="4997450" h="7010400">
                <a:moveTo>
                  <a:pt x="4571403" y="127000"/>
                </a:moveTo>
                <a:lnTo>
                  <a:pt x="4458665" y="127000"/>
                </a:lnTo>
                <a:lnTo>
                  <a:pt x="4411040" y="114300"/>
                </a:lnTo>
                <a:lnTo>
                  <a:pt x="4412259" y="114300"/>
                </a:lnTo>
                <a:lnTo>
                  <a:pt x="4349788" y="88900"/>
                </a:lnTo>
                <a:lnTo>
                  <a:pt x="4352416" y="88900"/>
                </a:lnTo>
                <a:lnTo>
                  <a:pt x="4281690" y="76200"/>
                </a:lnTo>
                <a:lnTo>
                  <a:pt x="4479620" y="76200"/>
                </a:lnTo>
                <a:lnTo>
                  <a:pt x="4525594" y="101600"/>
                </a:lnTo>
                <a:lnTo>
                  <a:pt x="4527080" y="101600"/>
                </a:lnTo>
                <a:lnTo>
                  <a:pt x="4571403" y="127000"/>
                </a:lnTo>
                <a:close/>
              </a:path>
              <a:path w="4997450" h="7010400">
                <a:moveTo>
                  <a:pt x="494207" y="152400"/>
                </a:moveTo>
                <a:lnTo>
                  <a:pt x="382015" y="152400"/>
                </a:lnTo>
                <a:lnTo>
                  <a:pt x="424560" y="127000"/>
                </a:lnTo>
                <a:lnTo>
                  <a:pt x="540181" y="127000"/>
                </a:lnTo>
                <a:lnTo>
                  <a:pt x="494207" y="152400"/>
                </a:lnTo>
                <a:close/>
              </a:path>
              <a:path w="4997450" h="7010400">
                <a:moveTo>
                  <a:pt x="4615319" y="152400"/>
                </a:moveTo>
                <a:lnTo>
                  <a:pt x="4503127" y="152400"/>
                </a:lnTo>
                <a:lnTo>
                  <a:pt x="4457153" y="127000"/>
                </a:lnTo>
                <a:lnTo>
                  <a:pt x="4572774" y="127000"/>
                </a:lnTo>
                <a:lnTo>
                  <a:pt x="4615319" y="152400"/>
                </a:lnTo>
                <a:close/>
              </a:path>
              <a:path w="4997450" h="7010400">
                <a:moveTo>
                  <a:pt x="333413" y="254000"/>
                </a:moveTo>
                <a:lnTo>
                  <a:pt x="262229" y="254000"/>
                </a:lnTo>
                <a:lnTo>
                  <a:pt x="298805" y="215900"/>
                </a:lnTo>
                <a:lnTo>
                  <a:pt x="300062" y="215900"/>
                </a:lnTo>
                <a:lnTo>
                  <a:pt x="338797" y="190500"/>
                </a:lnTo>
                <a:lnTo>
                  <a:pt x="340029" y="190500"/>
                </a:lnTo>
                <a:lnTo>
                  <a:pt x="380657" y="152400"/>
                </a:lnTo>
                <a:lnTo>
                  <a:pt x="495693" y="152400"/>
                </a:lnTo>
                <a:lnTo>
                  <a:pt x="451370" y="177800"/>
                </a:lnTo>
                <a:lnTo>
                  <a:pt x="452754" y="177800"/>
                </a:lnTo>
                <a:lnTo>
                  <a:pt x="410209" y="203200"/>
                </a:lnTo>
                <a:lnTo>
                  <a:pt x="411568" y="203200"/>
                </a:lnTo>
                <a:lnTo>
                  <a:pt x="370928" y="228600"/>
                </a:lnTo>
                <a:lnTo>
                  <a:pt x="372148" y="228600"/>
                </a:lnTo>
                <a:lnTo>
                  <a:pt x="333413" y="254000"/>
                </a:lnTo>
                <a:close/>
              </a:path>
              <a:path w="4997450" h="7010400">
                <a:moveTo>
                  <a:pt x="4735118" y="254000"/>
                </a:moveTo>
                <a:lnTo>
                  <a:pt x="4663935" y="254000"/>
                </a:lnTo>
                <a:lnTo>
                  <a:pt x="4625200" y="228600"/>
                </a:lnTo>
                <a:lnTo>
                  <a:pt x="4626419" y="228600"/>
                </a:lnTo>
                <a:lnTo>
                  <a:pt x="4585779" y="203200"/>
                </a:lnTo>
                <a:lnTo>
                  <a:pt x="4587138" y="203200"/>
                </a:lnTo>
                <a:lnTo>
                  <a:pt x="4544593" y="177800"/>
                </a:lnTo>
                <a:lnTo>
                  <a:pt x="4545964" y="177800"/>
                </a:lnTo>
                <a:lnTo>
                  <a:pt x="4501641" y="152400"/>
                </a:lnTo>
                <a:lnTo>
                  <a:pt x="4616678" y="152400"/>
                </a:lnTo>
                <a:lnTo>
                  <a:pt x="4657318" y="190500"/>
                </a:lnTo>
                <a:lnTo>
                  <a:pt x="4658537" y="190500"/>
                </a:lnTo>
                <a:lnTo>
                  <a:pt x="4697272" y="215900"/>
                </a:lnTo>
                <a:lnTo>
                  <a:pt x="4698542" y="215900"/>
                </a:lnTo>
                <a:lnTo>
                  <a:pt x="4735118" y="254000"/>
                </a:lnTo>
                <a:close/>
              </a:path>
              <a:path w="4997450" h="7010400">
                <a:moveTo>
                  <a:pt x="298107" y="292100"/>
                </a:moveTo>
                <a:lnTo>
                  <a:pt x="226682" y="292100"/>
                </a:lnTo>
                <a:lnTo>
                  <a:pt x="261099" y="254000"/>
                </a:lnTo>
                <a:lnTo>
                  <a:pt x="334683" y="254000"/>
                </a:lnTo>
                <a:lnTo>
                  <a:pt x="298107" y="292100"/>
                </a:lnTo>
                <a:close/>
              </a:path>
              <a:path w="4997450" h="7010400">
                <a:moveTo>
                  <a:pt x="4770653" y="292100"/>
                </a:moveTo>
                <a:lnTo>
                  <a:pt x="4699241" y="292100"/>
                </a:lnTo>
                <a:lnTo>
                  <a:pt x="4662665" y="254000"/>
                </a:lnTo>
                <a:lnTo>
                  <a:pt x="4736236" y="254000"/>
                </a:lnTo>
                <a:lnTo>
                  <a:pt x="4770653" y="292100"/>
                </a:lnTo>
                <a:close/>
              </a:path>
              <a:path w="4997450" h="7010400">
                <a:moveTo>
                  <a:pt x="264807" y="330200"/>
                </a:moveTo>
                <a:lnTo>
                  <a:pt x="193560" y="330200"/>
                </a:lnTo>
                <a:lnTo>
                  <a:pt x="225564" y="292100"/>
                </a:lnTo>
                <a:lnTo>
                  <a:pt x="299224" y="292100"/>
                </a:lnTo>
                <a:lnTo>
                  <a:pt x="264807" y="330200"/>
                </a:lnTo>
                <a:close/>
              </a:path>
              <a:path w="4997450" h="7010400">
                <a:moveTo>
                  <a:pt x="4803775" y="330200"/>
                </a:moveTo>
                <a:lnTo>
                  <a:pt x="4732528" y="330200"/>
                </a:lnTo>
                <a:lnTo>
                  <a:pt x="4698110" y="292100"/>
                </a:lnTo>
                <a:lnTo>
                  <a:pt x="4771771" y="292100"/>
                </a:lnTo>
                <a:lnTo>
                  <a:pt x="4803775" y="330200"/>
                </a:lnTo>
                <a:close/>
              </a:path>
              <a:path w="4997450" h="7010400">
                <a:moveTo>
                  <a:pt x="234899" y="6629400"/>
                </a:moveTo>
                <a:lnTo>
                  <a:pt x="161963" y="6629400"/>
                </a:lnTo>
                <a:lnTo>
                  <a:pt x="134797" y="6578600"/>
                </a:lnTo>
                <a:lnTo>
                  <a:pt x="133972" y="6578600"/>
                </a:lnTo>
                <a:lnTo>
                  <a:pt x="109334" y="6540500"/>
                </a:lnTo>
                <a:lnTo>
                  <a:pt x="108572" y="6527800"/>
                </a:lnTo>
                <a:lnTo>
                  <a:pt x="86728" y="6489700"/>
                </a:lnTo>
                <a:lnTo>
                  <a:pt x="86055" y="6489700"/>
                </a:lnTo>
                <a:lnTo>
                  <a:pt x="67132" y="6438900"/>
                </a:lnTo>
                <a:lnTo>
                  <a:pt x="66700" y="6438900"/>
                </a:lnTo>
                <a:lnTo>
                  <a:pt x="45123" y="6375400"/>
                </a:lnTo>
                <a:lnTo>
                  <a:pt x="44348" y="6375400"/>
                </a:lnTo>
                <a:lnTo>
                  <a:pt x="28092" y="6299200"/>
                </a:lnTo>
                <a:lnTo>
                  <a:pt x="27774" y="6299200"/>
                </a:lnTo>
                <a:lnTo>
                  <a:pt x="21424" y="6261100"/>
                </a:lnTo>
                <a:lnTo>
                  <a:pt x="21285" y="6261100"/>
                </a:lnTo>
                <a:lnTo>
                  <a:pt x="16078" y="6223000"/>
                </a:lnTo>
                <a:lnTo>
                  <a:pt x="11620" y="6172200"/>
                </a:lnTo>
                <a:lnTo>
                  <a:pt x="8191" y="6121400"/>
                </a:lnTo>
                <a:lnTo>
                  <a:pt x="5372" y="6083300"/>
                </a:lnTo>
                <a:lnTo>
                  <a:pt x="3314" y="6019800"/>
                </a:lnTo>
                <a:lnTo>
                  <a:pt x="1904" y="5969000"/>
                </a:lnTo>
                <a:lnTo>
                  <a:pt x="888" y="5918200"/>
                </a:lnTo>
                <a:lnTo>
                  <a:pt x="380" y="5854700"/>
                </a:lnTo>
                <a:lnTo>
                  <a:pt x="0" y="5791200"/>
                </a:lnTo>
                <a:lnTo>
                  <a:pt x="63" y="1206500"/>
                </a:lnTo>
                <a:lnTo>
                  <a:pt x="380" y="1143000"/>
                </a:lnTo>
                <a:lnTo>
                  <a:pt x="888" y="1092200"/>
                </a:lnTo>
                <a:lnTo>
                  <a:pt x="1904" y="1028700"/>
                </a:lnTo>
                <a:lnTo>
                  <a:pt x="3301" y="977900"/>
                </a:lnTo>
                <a:lnTo>
                  <a:pt x="5346" y="927100"/>
                </a:lnTo>
                <a:lnTo>
                  <a:pt x="8166" y="876300"/>
                </a:lnTo>
                <a:lnTo>
                  <a:pt x="11620" y="825500"/>
                </a:lnTo>
                <a:lnTo>
                  <a:pt x="16078" y="774700"/>
                </a:lnTo>
                <a:lnTo>
                  <a:pt x="21285" y="736600"/>
                </a:lnTo>
                <a:lnTo>
                  <a:pt x="21424" y="736600"/>
                </a:lnTo>
                <a:lnTo>
                  <a:pt x="27774" y="698500"/>
                </a:lnTo>
                <a:lnTo>
                  <a:pt x="28092" y="698500"/>
                </a:lnTo>
                <a:lnTo>
                  <a:pt x="44348" y="622300"/>
                </a:lnTo>
                <a:lnTo>
                  <a:pt x="45123" y="622300"/>
                </a:lnTo>
                <a:lnTo>
                  <a:pt x="66700" y="558800"/>
                </a:lnTo>
                <a:lnTo>
                  <a:pt x="67119" y="558800"/>
                </a:lnTo>
                <a:lnTo>
                  <a:pt x="86042" y="508000"/>
                </a:lnTo>
                <a:lnTo>
                  <a:pt x="86728" y="508000"/>
                </a:lnTo>
                <a:lnTo>
                  <a:pt x="108572" y="469900"/>
                </a:lnTo>
                <a:lnTo>
                  <a:pt x="109334" y="469900"/>
                </a:lnTo>
                <a:lnTo>
                  <a:pt x="133972" y="419100"/>
                </a:lnTo>
                <a:lnTo>
                  <a:pt x="134797" y="419100"/>
                </a:lnTo>
                <a:lnTo>
                  <a:pt x="161963" y="381000"/>
                </a:lnTo>
                <a:lnTo>
                  <a:pt x="162902" y="368300"/>
                </a:lnTo>
                <a:lnTo>
                  <a:pt x="192620" y="330200"/>
                </a:lnTo>
                <a:lnTo>
                  <a:pt x="265925" y="330200"/>
                </a:lnTo>
                <a:lnTo>
                  <a:pt x="233921" y="368300"/>
                </a:lnTo>
                <a:lnTo>
                  <a:pt x="234873" y="368300"/>
                </a:lnTo>
                <a:lnTo>
                  <a:pt x="205155" y="406400"/>
                </a:lnTo>
                <a:lnTo>
                  <a:pt x="206082" y="406400"/>
                </a:lnTo>
                <a:lnTo>
                  <a:pt x="178904" y="444500"/>
                </a:lnTo>
                <a:lnTo>
                  <a:pt x="179730" y="444500"/>
                </a:lnTo>
                <a:lnTo>
                  <a:pt x="161251" y="482600"/>
                </a:lnTo>
                <a:lnTo>
                  <a:pt x="155854" y="482600"/>
                </a:lnTo>
                <a:lnTo>
                  <a:pt x="134010" y="533400"/>
                </a:lnTo>
                <a:lnTo>
                  <a:pt x="134696" y="533400"/>
                </a:lnTo>
                <a:lnTo>
                  <a:pt x="115773" y="584200"/>
                </a:lnTo>
                <a:lnTo>
                  <a:pt x="116192" y="584200"/>
                </a:lnTo>
                <a:lnTo>
                  <a:pt x="98920" y="635000"/>
                </a:lnTo>
                <a:lnTo>
                  <a:pt x="95364" y="635000"/>
                </a:lnTo>
                <a:lnTo>
                  <a:pt x="79108" y="711200"/>
                </a:lnTo>
                <a:lnTo>
                  <a:pt x="79438" y="711200"/>
                </a:lnTo>
                <a:lnTo>
                  <a:pt x="73088" y="749300"/>
                </a:lnTo>
                <a:lnTo>
                  <a:pt x="73228" y="749300"/>
                </a:lnTo>
                <a:lnTo>
                  <a:pt x="68097" y="787400"/>
                </a:lnTo>
                <a:lnTo>
                  <a:pt x="63830" y="825500"/>
                </a:lnTo>
                <a:lnTo>
                  <a:pt x="60439" y="876300"/>
                </a:lnTo>
                <a:lnTo>
                  <a:pt x="57657" y="927100"/>
                </a:lnTo>
                <a:lnTo>
                  <a:pt x="55638" y="977900"/>
                </a:lnTo>
                <a:lnTo>
                  <a:pt x="54254" y="1028700"/>
                </a:lnTo>
                <a:lnTo>
                  <a:pt x="53238" y="1092200"/>
                </a:lnTo>
                <a:lnTo>
                  <a:pt x="52730" y="1143000"/>
                </a:lnTo>
                <a:lnTo>
                  <a:pt x="52412" y="1206500"/>
                </a:lnTo>
                <a:lnTo>
                  <a:pt x="52349" y="5791200"/>
                </a:lnTo>
                <a:lnTo>
                  <a:pt x="52730" y="5854700"/>
                </a:lnTo>
                <a:lnTo>
                  <a:pt x="53238" y="5905500"/>
                </a:lnTo>
                <a:lnTo>
                  <a:pt x="54241" y="5969000"/>
                </a:lnTo>
                <a:lnTo>
                  <a:pt x="55625" y="6019800"/>
                </a:lnTo>
                <a:lnTo>
                  <a:pt x="57645" y="6070600"/>
                </a:lnTo>
                <a:lnTo>
                  <a:pt x="60401" y="6121400"/>
                </a:lnTo>
                <a:lnTo>
                  <a:pt x="63779" y="6172200"/>
                </a:lnTo>
                <a:lnTo>
                  <a:pt x="68021" y="6210300"/>
                </a:lnTo>
                <a:lnTo>
                  <a:pt x="73228" y="6248400"/>
                </a:lnTo>
                <a:lnTo>
                  <a:pt x="73088" y="6248400"/>
                </a:lnTo>
                <a:lnTo>
                  <a:pt x="79438" y="6286500"/>
                </a:lnTo>
                <a:lnTo>
                  <a:pt x="79108" y="6286500"/>
                </a:lnTo>
                <a:lnTo>
                  <a:pt x="95364" y="6362700"/>
                </a:lnTo>
                <a:lnTo>
                  <a:pt x="94602" y="6362700"/>
                </a:lnTo>
                <a:lnTo>
                  <a:pt x="116192" y="6426200"/>
                </a:lnTo>
                <a:lnTo>
                  <a:pt x="120491" y="6426200"/>
                </a:lnTo>
                <a:lnTo>
                  <a:pt x="134683" y="6464300"/>
                </a:lnTo>
                <a:lnTo>
                  <a:pt x="134010" y="6464300"/>
                </a:lnTo>
                <a:lnTo>
                  <a:pt x="155854" y="6515100"/>
                </a:lnTo>
                <a:lnTo>
                  <a:pt x="155092" y="6515100"/>
                </a:lnTo>
                <a:lnTo>
                  <a:pt x="179730" y="6553200"/>
                </a:lnTo>
                <a:lnTo>
                  <a:pt x="178904" y="6553200"/>
                </a:lnTo>
                <a:lnTo>
                  <a:pt x="206082" y="6591300"/>
                </a:lnTo>
                <a:lnTo>
                  <a:pt x="205181" y="6591300"/>
                </a:lnTo>
                <a:lnTo>
                  <a:pt x="234899" y="6629400"/>
                </a:lnTo>
                <a:close/>
              </a:path>
              <a:path w="4997450" h="7010400">
                <a:moveTo>
                  <a:pt x="4842256" y="495300"/>
                </a:moveTo>
                <a:lnTo>
                  <a:pt x="4817617" y="444500"/>
                </a:lnTo>
                <a:lnTo>
                  <a:pt x="4818430" y="444500"/>
                </a:lnTo>
                <a:lnTo>
                  <a:pt x="4791252" y="406400"/>
                </a:lnTo>
                <a:lnTo>
                  <a:pt x="4792179" y="406400"/>
                </a:lnTo>
                <a:lnTo>
                  <a:pt x="4762474" y="368300"/>
                </a:lnTo>
                <a:lnTo>
                  <a:pt x="4763414" y="368300"/>
                </a:lnTo>
                <a:lnTo>
                  <a:pt x="4731410" y="330200"/>
                </a:lnTo>
                <a:lnTo>
                  <a:pt x="4804727" y="330200"/>
                </a:lnTo>
                <a:lnTo>
                  <a:pt x="4834445" y="368300"/>
                </a:lnTo>
                <a:lnTo>
                  <a:pt x="4835372" y="381000"/>
                </a:lnTo>
                <a:lnTo>
                  <a:pt x="4862550" y="419100"/>
                </a:lnTo>
                <a:lnTo>
                  <a:pt x="4863376" y="419100"/>
                </a:lnTo>
                <a:lnTo>
                  <a:pt x="4888014" y="469900"/>
                </a:lnTo>
                <a:lnTo>
                  <a:pt x="4888776" y="469900"/>
                </a:lnTo>
                <a:lnTo>
                  <a:pt x="4896057" y="482600"/>
                </a:lnTo>
                <a:lnTo>
                  <a:pt x="4841481" y="482600"/>
                </a:lnTo>
                <a:lnTo>
                  <a:pt x="4842256" y="495300"/>
                </a:lnTo>
                <a:close/>
              </a:path>
              <a:path w="4997450" h="7010400">
                <a:moveTo>
                  <a:pt x="155092" y="495300"/>
                </a:moveTo>
                <a:lnTo>
                  <a:pt x="155854" y="482600"/>
                </a:lnTo>
                <a:lnTo>
                  <a:pt x="161251" y="482600"/>
                </a:lnTo>
                <a:lnTo>
                  <a:pt x="155092" y="495300"/>
                </a:lnTo>
                <a:close/>
              </a:path>
              <a:path w="4997450" h="7010400">
                <a:moveTo>
                  <a:pt x="4902746" y="647700"/>
                </a:moveTo>
                <a:lnTo>
                  <a:pt x="4881156" y="584200"/>
                </a:lnTo>
                <a:lnTo>
                  <a:pt x="4881575" y="584200"/>
                </a:lnTo>
                <a:lnTo>
                  <a:pt x="4862652" y="533400"/>
                </a:lnTo>
                <a:lnTo>
                  <a:pt x="4863325" y="533400"/>
                </a:lnTo>
                <a:lnTo>
                  <a:pt x="4841481" y="482600"/>
                </a:lnTo>
                <a:lnTo>
                  <a:pt x="4896057" y="482600"/>
                </a:lnTo>
                <a:lnTo>
                  <a:pt x="4910620" y="508000"/>
                </a:lnTo>
                <a:lnTo>
                  <a:pt x="4911305" y="508000"/>
                </a:lnTo>
                <a:lnTo>
                  <a:pt x="4930216" y="558800"/>
                </a:lnTo>
                <a:lnTo>
                  <a:pt x="4930635" y="558800"/>
                </a:lnTo>
                <a:lnTo>
                  <a:pt x="4952225" y="622300"/>
                </a:lnTo>
                <a:lnTo>
                  <a:pt x="4953000" y="622300"/>
                </a:lnTo>
                <a:lnTo>
                  <a:pt x="4955709" y="635000"/>
                </a:lnTo>
                <a:lnTo>
                  <a:pt x="4901971" y="635000"/>
                </a:lnTo>
                <a:lnTo>
                  <a:pt x="4902746" y="647700"/>
                </a:lnTo>
                <a:close/>
              </a:path>
              <a:path w="4997450" h="7010400">
                <a:moveTo>
                  <a:pt x="94602" y="647700"/>
                </a:moveTo>
                <a:lnTo>
                  <a:pt x="95364" y="635000"/>
                </a:lnTo>
                <a:lnTo>
                  <a:pt x="98920" y="635000"/>
                </a:lnTo>
                <a:lnTo>
                  <a:pt x="94602" y="647700"/>
                </a:lnTo>
                <a:close/>
              </a:path>
              <a:path w="4997450" h="7010400">
                <a:moveTo>
                  <a:pt x="4934953" y="6426200"/>
                </a:moveTo>
                <a:lnTo>
                  <a:pt x="4881156" y="6426200"/>
                </a:lnTo>
                <a:lnTo>
                  <a:pt x="4902746" y="6362700"/>
                </a:lnTo>
                <a:lnTo>
                  <a:pt x="4901971" y="6362700"/>
                </a:lnTo>
                <a:lnTo>
                  <a:pt x="4918227" y="6286500"/>
                </a:lnTo>
                <a:lnTo>
                  <a:pt x="4917909" y="6286500"/>
                </a:lnTo>
                <a:lnTo>
                  <a:pt x="4924259" y="6248400"/>
                </a:lnTo>
                <a:lnTo>
                  <a:pt x="4924120" y="6248400"/>
                </a:lnTo>
                <a:lnTo>
                  <a:pt x="4929251" y="6210300"/>
                </a:lnTo>
                <a:lnTo>
                  <a:pt x="4933505" y="6172200"/>
                </a:lnTo>
                <a:lnTo>
                  <a:pt x="4936909" y="6121400"/>
                </a:lnTo>
                <a:lnTo>
                  <a:pt x="4939677" y="6070600"/>
                </a:lnTo>
                <a:lnTo>
                  <a:pt x="4941697" y="6019800"/>
                </a:lnTo>
                <a:lnTo>
                  <a:pt x="4943093" y="5969000"/>
                </a:lnTo>
                <a:lnTo>
                  <a:pt x="4944109" y="5905500"/>
                </a:lnTo>
                <a:lnTo>
                  <a:pt x="4944617" y="5854700"/>
                </a:lnTo>
                <a:lnTo>
                  <a:pt x="4944999" y="5791200"/>
                </a:lnTo>
                <a:lnTo>
                  <a:pt x="4944935" y="1206500"/>
                </a:lnTo>
                <a:lnTo>
                  <a:pt x="4944617" y="1143000"/>
                </a:lnTo>
                <a:lnTo>
                  <a:pt x="4944109" y="1092200"/>
                </a:lnTo>
                <a:lnTo>
                  <a:pt x="4943093" y="1028700"/>
                </a:lnTo>
                <a:lnTo>
                  <a:pt x="4941709" y="977900"/>
                </a:lnTo>
                <a:lnTo>
                  <a:pt x="4939703" y="927100"/>
                </a:lnTo>
                <a:lnTo>
                  <a:pt x="4936934" y="876300"/>
                </a:lnTo>
                <a:lnTo>
                  <a:pt x="4933568" y="825500"/>
                </a:lnTo>
                <a:lnTo>
                  <a:pt x="4929327" y="787400"/>
                </a:lnTo>
                <a:lnTo>
                  <a:pt x="4924120" y="749300"/>
                </a:lnTo>
                <a:lnTo>
                  <a:pt x="4924259" y="749300"/>
                </a:lnTo>
                <a:lnTo>
                  <a:pt x="4917909" y="711200"/>
                </a:lnTo>
                <a:lnTo>
                  <a:pt x="4918227" y="711200"/>
                </a:lnTo>
                <a:lnTo>
                  <a:pt x="4901971" y="635000"/>
                </a:lnTo>
                <a:lnTo>
                  <a:pt x="4955709" y="635000"/>
                </a:lnTo>
                <a:lnTo>
                  <a:pt x="4969256" y="698500"/>
                </a:lnTo>
                <a:lnTo>
                  <a:pt x="4969573" y="698500"/>
                </a:lnTo>
                <a:lnTo>
                  <a:pt x="4975923" y="736600"/>
                </a:lnTo>
                <a:lnTo>
                  <a:pt x="4976063" y="736600"/>
                </a:lnTo>
                <a:lnTo>
                  <a:pt x="4981270" y="774700"/>
                </a:lnTo>
                <a:lnTo>
                  <a:pt x="4985664" y="825500"/>
                </a:lnTo>
                <a:lnTo>
                  <a:pt x="4989144" y="876300"/>
                </a:lnTo>
                <a:lnTo>
                  <a:pt x="4991976" y="927100"/>
                </a:lnTo>
                <a:lnTo>
                  <a:pt x="4994021" y="977900"/>
                </a:lnTo>
                <a:lnTo>
                  <a:pt x="4995430" y="1028700"/>
                </a:lnTo>
                <a:lnTo>
                  <a:pt x="4996459" y="1092200"/>
                </a:lnTo>
                <a:lnTo>
                  <a:pt x="4996967" y="1143000"/>
                </a:lnTo>
                <a:lnTo>
                  <a:pt x="4997348" y="1206500"/>
                </a:lnTo>
                <a:lnTo>
                  <a:pt x="4997348" y="5791200"/>
                </a:lnTo>
                <a:lnTo>
                  <a:pt x="4996967" y="5854700"/>
                </a:lnTo>
                <a:lnTo>
                  <a:pt x="4996560" y="5905500"/>
                </a:lnTo>
                <a:lnTo>
                  <a:pt x="4995443" y="5969000"/>
                </a:lnTo>
                <a:lnTo>
                  <a:pt x="4994033" y="6019800"/>
                </a:lnTo>
                <a:lnTo>
                  <a:pt x="4991976" y="6083300"/>
                </a:lnTo>
                <a:lnTo>
                  <a:pt x="4989182" y="6121400"/>
                </a:lnTo>
                <a:lnTo>
                  <a:pt x="4985664" y="6172200"/>
                </a:lnTo>
                <a:lnTo>
                  <a:pt x="4981270" y="6223000"/>
                </a:lnTo>
                <a:lnTo>
                  <a:pt x="4976063" y="6261100"/>
                </a:lnTo>
                <a:lnTo>
                  <a:pt x="4975923" y="6261100"/>
                </a:lnTo>
                <a:lnTo>
                  <a:pt x="4969573" y="6299200"/>
                </a:lnTo>
                <a:lnTo>
                  <a:pt x="4969256" y="6299200"/>
                </a:lnTo>
                <a:lnTo>
                  <a:pt x="4953000" y="6375400"/>
                </a:lnTo>
                <a:lnTo>
                  <a:pt x="4952225" y="6375400"/>
                </a:lnTo>
                <a:lnTo>
                  <a:pt x="4934953" y="6426200"/>
                </a:lnTo>
                <a:close/>
              </a:path>
              <a:path w="4997450" h="7010400">
                <a:moveTo>
                  <a:pt x="120491" y="6426200"/>
                </a:moveTo>
                <a:lnTo>
                  <a:pt x="116192" y="6426200"/>
                </a:lnTo>
                <a:lnTo>
                  <a:pt x="115760" y="6413500"/>
                </a:lnTo>
                <a:lnTo>
                  <a:pt x="120491" y="6426200"/>
                </a:lnTo>
                <a:close/>
              </a:path>
              <a:path w="4997450" h="7010400">
                <a:moveTo>
                  <a:pt x="4835372" y="6629400"/>
                </a:moveTo>
                <a:lnTo>
                  <a:pt x="4762449" y="6629400"/>
                </a:lnTo>
                <a:lnTo>
                  <a:pt x="4792167" y="6591300"/>
                </a:lnTo>
                <a:lnTo>
                  <a:pt x="4791252" y="6591300"/>
                </a:lnTo>
                <a:lnTo>
                  <a:pt x="4818430" y="6553200"/>
                </a:lnTo>
                <a:lnTo>
                  <a:pt x="4817617" y="6553200"/>
                </a:lnTo>
                <a:lnTo>
                  <a:pt x="4842256" y="6515100"/>
                </a:lnTo>
                <a:lnTo>
                  <a:pt x="4841481" y="6515100"/>
                </a:lnTo>
                <a:lnTo>
                  <a:pt x="4863325" y="6464300"/>
                </a:lnTo>
                <a:lnTo>
                  <a:pt x="4862652" y="6464300"/>
                </a:lnTo>
                <a:lnTo>
                  <a:pt x="4881575" y="6413500"/>
                </a:lnTo>
                <a:lnTo>
                  <a:pt x="4881156" y="6426200"/>
                </a:lnTo>
                <a:lnTo>
                  <a:pt x="4934953" y="6426200"/>
                </a:lnTo>
                <a:lnTo>
                  <a:pt x="4930635" y="6438900"/>
                </a:lnTo>
                <a:lnTo>
                  <a:pt x="4930216" y="6438900"/>
                </a:lnTo>
                <a:lnTo>
                  <a:pt x="4911293" y="6489700"/>
                </a:lnTo>
                <a:lnTo>
                  <a:pt x="4910620" y="6489700"/>
                </a:lnTo>
                <a:lnTo>
                  <a:pt x="4888776" y="6527800"/>
                </a:lnTo>
                <a:lnTo>
                  <a:pt x="4888014" y="6540500"/>
                </a:lnTo>
                <a:lnTo>
                  <a:pt x="4863376" y="6578600"/>
                </a:lnTo>
                <a:lnTo>
                  <a:pt x="4862550" y="6578600"/>
                </a:lnTo>
                <a:lnTo>
                  <a:pt x="4835372" y="6629400"/>
                </a:lnTo>
                <a:close/>
              </a:path>
              <a:path w="4997450" h="7010400">
                <a:moveTo>
                  <a:pt x="265899" y="6667500"/>
                </a:moveTo>
                <a:lnTo>
                  <a:pt x="192595" y="6667500"/>
                </a:lnTo>
                <a:lnTo>
                  <a:pt x="162877" y="6629400"/>
                </a:lnTo>
                <a:lnTo>
                  <a:pt x="233895" y="6629400"/>
                </a:lnTo>
                <a:lnTo>
                  <a:pt x="265899" y="6667500"/>
                </a:lnTo>
                <a:close/>
              </a:path>
              <a:path w="4997450" h="7010400">
                <a:moveTo>
                  <a:pt x="4804752" y="6667500"/>
                </a:moveTo>
                <a:lnTo>
                  <a:pt x="4731448" y="6667500"/>
                </a:lnTo>
                <a:lnTo>
                  <a:pt x="4763439" y="6629400"/>
                </a:lnTo>
                <a:lnTo>
                  <a:pt x="4834470" y="6629400"/>
                </a:lnTo>
                <a:lnTo>
                  <a:pt x="4804752" y="6667500"/>
                </a:lnTo>
                <a:close/>
              </a:path>
              <a:path w="4997450" h="7010400">
                <a:moveTo>
                  <a:pt x="299224" y="6705600"/>
                </a:moveTo>
                <a:lnTo>
                  <a:pt x="225590" y="6705600"/>
                </a:lnTo>
                <a:lnTo>
                  <a:pt x="193598" y="6667500"/>
                </a:lnTo>
                <a:lnTo>
                  <a:pt x="264807" y="6667500"/>
                </a:lnTo>
                <a:lnTo>
                  <a:pt x="299224" y="6705600"/>
                </a:lnTo>
                <a:close/>
              </a:path>
              <a:path w="4997450" h="7010400">
                <a:moveTo>
                  <a:pt x="4771745" y="6705600"/>
                </a:moveTo>
                <a:lnTo>
                  <a:pt x="4698110" y="6705600"/>
                </a:lnTo>
                <a:lnTo>
                  <a:pt x="4732528" y="6667500"/>
                </a:lnTo>
                <a:lnTo>
                  <a:pt x="4803749" y="6667500"/>
                </a:lnTo>
                <a:lnTo>
                  <a:pt x="4771745" y="6705600"/>
                </a:lnTo>
                <a:close/>
              </a:path>
              <a:path w="4997450" h="7010400">
                <a:moveTo>
                  <a:pt x="334683" y="6743700"/>
                </a:moveTo>
                <a:lnTo>
                  <a:pt x="261099" y="6743700"/>
                </a:lnTo>
                <a:lnTo>
                  <a:pt x="226682" y="6705600"/>
                </a:lnTo>
                <a:lnTo>
                  <a:pt x="298107" y="6705600"/>
                </a:lnTo>
                <a:lnTo>
                  <a:pt x="334683" y="6743700"/>
                </a:lnTo>
                <a:close/>
              </a:path>
              <a:path w="4997450" h="7010400">
                <a:moveTo>
                  <a:pt x="4736236" y="6743700"/>
                </a:moveTo>
                <a:lnTo>
                  <a:pt x="4662665" y="6743700"/>
                </a:lnTo>
                <a:lnTo>
                  <a:pt x="4699241" y="6705600"/>
                </a:lnTo>
                <a:lnTo>
                  <a:pt x="4770653" y="6705600"/>
                </a:lnTo>
                <a:lnTo>
                  <a:pt x="4736236" y="6743700"/>
                </a:lnTo>
                <a:close/>
              </a:path>
              <a:path w="4997450" h="7010400">
                <a:moveTo>
                  <a:pt x="495642" y="6845300"/>
                </a:moveTo>
                <a:lnTo>
                  <a:pt x="380657" y="6845300"/>
                </a:lnTo>
                <a:lnTo>
                  <a:pt x="340029" y="6807200"/>
                </a:lnTo>
                <a:lnTo>
                  <a:pt x="338759" y="6807200"/>
                </a:lnTo>
                <a:lnTo>
                  <a:pt x="300024" y="6781800"/>
                </a:lnTo>
                <a:lnTo>
                  <a:pt x="298805" y="6781800"/>
                </a:lnTo>
                <a:lnTo>
                  <a:pt x="262229" y="6743700"/>
                </a:lnTo>
                <a:lnTo>
                  <a:pt x="333451" y="6743700"/>
                </a:lnTo>
                <a:lnTo>
                  <a:pt x="372186" y="6769100"/>
                </a:lnTo>
                <a:lnTo>
                  <a:pt x="370928" y="6769100"/>
                </a:lnTo>
                <a:lnTo>
                  <a:pt x="411568" y="6794500"/>
                </a:lnTo>
                <a:lnTo>
                  <a:pt x="410209" y="6794500"/>
                </a:lnTo>
                <a:lnTo>
                  <a:pt x="452754" y="6832600"/>
                </a:lnTo>
                <a:lnTo>
                  <a:pt x="473481" y="6832600"/>
                </a:lnTo>
                <a:lnTo>
                  <a:pt x="495642" y="6845300"/>
                </a:lnTo>
                <a:close/>
              </a:path>
              <a:path w="4997450" h="7010400">
                <a:moveTo>
                  <a:pt x="4630225" y="6832600"/>
                </a:moveTo>
                <a:lnTo>
                  <a:pt x="4544593" y="6832600"/>
                </a:lnTo>
                <a:lnTo>
                  <a:pt x="4587138" y="6794500"/>
                </a:lnTo>
                <a:lnTo>
                  <a:pt x="4585779" y="6794500"/>
                </a:lnTo>
                <a:lnTo>
                  <a:pt x="4626419" y="6769100"/>
                </a:lnTo>
                <a:lnTo>
                  <a:pt x="4625162" y="6769100"/>
                </a:lnTo>
                <a:lnTo>
                  <a:pt x="4663897" y="6743700"/>
                </a:lnTo>
                <a:lnTo>
                  <a:pt x="4735118" y="6743700"/>
                </a:lnTo>
                <a:lnTo>
                  <a:pt x="4698542" y="6781800"/>
                </a:lnTo>
                <a:lnTo>
                  <a:pt x="4697310" y="6781800"/>
                </a:lnTo>
                <a:lnTo>
                  <a:pt x="4658575" y="6807200"/>
                </a:lnTo>
                <a:lnTo>
                  <a:pt x="4657318" y="6807200"/>
                </a:lnTo>
                <a:lnTo>
                  <a:pt x="4630225" y="6832600"/>
                </a:lnTo>
                <a:close/>
              </a:path>
              <a:path w="4997450" h="7010400">
                <a:moveTo>
                  <a:pt x="473481" y="6832600"/>
                </a:moveTo>
                <a:lnTo>
                  <a:pt x="452754" y="6832600"/>
                </a:lnTo>
                <a:lnTo>
                  <a:pt x="451319" y="6819900"/>
                </a:lnTo>
                <a:lnTo>
                  <a:pt x="473481" y="6832600"/>
                </a:lnTo>
                <a:close/>
              </a:path>
              <a:path w="4997450" h="7010400">
                <a:moveTo>
                  <a:pt x="4616678" y="6845300"/>
                </a:moveTo>
                <a:lnTo>
                  <a:pt x="4501692" y="6845300"/>
                </a:lnTo>
                <a:lnTo>
                  <a:pt x="4546015" y="6819900"/>
                </a:lnTo>
                <a:lnTo>
                  <a:pt x="4544593" y="6832600"/>
                </a:lnTo>
                <a:lnTo>
                  <a:pt x="4630225" y="6832600"/>
                </a:lnTo>
                <a:lnTo>
                  <a:pt x="4616678" y="6845300"/>
                </a:lnTo>
                <a:close/>
              </a:path>
              <a:path w="4997450" h="7010400">
                <a:moveTo>
                  <a:pt x="540181" y="6870700"/>
                </a:moveTo>
                <a:lnTo>
                  <a:pt x="424560" y="6870700"/>
                </a:lnTo>
                <a:lnTo>
                  <a:pt x="382015" y="6845300"/>
                </a:lnTo>
                <a:lnTo>
                  <a:pt x="494207" y="6845300"/>
                </a:lnTo>
                <a:lnTo>
                  <a:pt x="540181" y="6870700"/>
                </a:lnTo>
                <a:close/>
              </a:path>
              <a:path w="4997450" h="7010400">
                <a:moveTo>
                  <a:pt x="4572774" y="6870700"/>
                </a:moveTo>
                <a:lnTo>
                  <a:pt x="4457153" y="6870700"/>
                </a:lnTo>
                <a:lnTo>
                  <a:pt x="4503127" y="6845300"/>
                </a:lnTo>
                <a:lnTo>
                  <a:pt x="4615319" y="6845300"/>
                </a:lnTo>
                <a:lnTo>
                  <a:pt x="4572774" y="6870700"/>
                </a:lnTo>
                <a:close/>
              </a:path>
              <a:path w="4997450" h="7010400">
                <a:moveTo>
                  <a:pt x="715619" y="6921500"/>
                </a:moveTo>
                <a:lnTo>
                  <a:pt x="517715" y="6921500"/>
                </a:lnTo>
                <a:lnTo>
                  <a:pt x="471741" y="6896100"/>
                </a:lnTo>
                <a:lnTo>
                  <a:pt x="470306" y="6896100"/>
                </a:lnTo>
                <a:lnTo>
                  <a:pt x="425983" y="6870700"/>
                </a:lnTo>
                <a:lnTo>
                  <a:pt x="538670" y="6870700"/>
                </a:lnTo>
                <a:lnTo>
                  <a:pt x="586295" y="6883400"/>
                </a:lnTo>
                <a:lnTo>
                  <a:pt x="585127" y="6883400"/>
                </a:lnTo>
                <a:lnTo>
                  <a:pt x="647611" y="6908800"/>
                </a:lnTo>
                <a:lnTo>
                  <a:pt x="644880" y="6908800"/>
                </a:lnTo>
                <a:lnTo>
                  <a:pt x="715619" y="6921500"/>
                </a:lnTo>
                <a:close/>
              </a:path>
              <a:path w="4997450" h="7010400">
                <a:moveTo>
                  <a:pt x="4479620" y="6921500"/>
                </a:moveTo>
                <a:lnTo>
                  <a:pt x="4281728" y="6921500"/>
                </a:lnTo>
                <a:lnTo>
                  <a:pt x="4352467" y="6908800"/>
                </a:lnTo>
                <a:lnTo>
                  <a:pt x="4349737" y="6908800"/>
                </a:lnTo>
                <a:lnTo>
                  <a:pt x="4412221" y="6883400"/>
                </a:lnTo>
                <a:lnTo>
                  <a:pt x="4411040" y="6883400"/>
                </a:lnTo>
                <a:lnTo>
                  <a:pt x="4458665" y="6870700"/>
                </a:lnTo>
                <a:lnTo>
                  <a:pt x="4571352" y="6870700"/>
                </a:lnTo>
                <a:lnTo>
                  <a:pt x="4527029" y="6896100"/>
                </a:lnTo>
                <a:lnTo>
                  <a:pt x="4525594" y="6896100"/>
                </a:lnTo>
                <a:lnTo>
                  <a:pt x="4479620" y="6921500"/>
                </a:lnTo>
                <a:close/>
              </a:path>
              <a:path w="4997450" h="7010400">
                <a:moveTo>
                  <a:pt x="752767" y="6934200"/>
                </a:moveTo>
                <a:lnTo>
                  <a:pt x="566851" y="6934200"/>
                </a:lnTo>
                <a:lnTo>
                  <a:pt x="519226" y="6921500"/>
                </a:lnTo>
                <a:lnTo>
                  <a:pt x="714032" y="6921500"/>
                </a:lnTo>
                <a:lnTo>
                  <a:pt x="752767" y="6934200"/>
                </a:lnTo>
                <a:close/>
              </a:path>
              <a:path w="4997450" h="7010400">
                <a:moveTo>
                  <a:pt x="4430483" y="6934200"/>
                </a:moveTo>
                <a:lnTo>
                  <a:pt x="4244581" y="6934200"/>
                </a:lnTo>
                <a:lnTo>
                  <a:pt x="4283316" y="6921500"/>
                </a:lnTo>
                <a:lnTo>
                  <a:pt x="4478108" y="6921500"/>
                </a:lnTo>
                <a:lnTo>
                  <a:pt x="4430483" y="6934200"/>
                </a:lnTo>
                <a:close/>
              </a:path>
              <a:path w="4997450" h="7010400">
                <a:moveTo>
                  <a:pt x="4366831" y="6959600"/>
                </a:moveTo>
                <a:lnTo>
                  <a:pt x="630504" y="6959600"/>
                </a:lnTo>
                <a:lnTo>
                  <a:pt x="568032" y="6934200"/>
                </a:lnTo>
                <a:lnTo>
                  <a:pt x="792251" y="6934200"/>
                </a:lnTo>
                <a:lnTo>
                  <a:pt x="835939" y="6946900"/>
                </a:lnTo>
                <a:lnTo>
                  <a:pt x="4398073" y="6946900"/>
                </a:lnTo>
                <a:lnTo>
                  <a:pt x="4366831" y="6959600"/>
                </a:lnTo>
                <a:close/>
              </a:path>
              <a:path w="4997450" h="7010400">
                <a:moveTo>
                  <a:pt x="4398073" y="6946900"/>
                </a:moveTo>
                <a:lnTo>
                  <a:pt x="4161408" y="6946900"/>
                </a:lnTo>
                <a:lnTo>
                  <a:pt x="4205097" y="6934200"/>
                </a:lnTo>
                <a:lnTo>
                  <a:pt x="4429315" y="6934200"/>
                </a:lnTo>
                <a:lnTo>
                  <a:pt x="4398073" y="6946900"/>
                </a:lnTo>
                <a:close/>
              </a:path>
              <a:path w="4997450" h="7010400">
                <a:moveTo>
                  <a:pt x="4293361" y="6972300"/>
                </a:moveTo>
                <a:lnTo>
                  <a:pt x="703973" y="6972300"/>
                </a:lnTo>
                <a:lnTo>
                  <a:pt x="633234" y="6959600"/>
                </a:lnTo>
                <a:lnTo>
                  <a:pt x="4364101" y="6959600"/>
                </a:lnTo>
                <a:lnTo>
                  <a:pt x="4293361" y="6972300"/>
                </a:lnTo>
                <a:close/>
              </a:path>
              <a:path w="4997450" h="7010400">
                <a:moveTo>
                  <a:pt x="4253052" y="6985000"/>
                </a:moveTo>
                <a:lnTo>
                  <a:pt x="744296" y="6985000"/>
                </a:lnTo>
                <a:lnTo>
                  <a:pt x="705561" y="6972300"/>
                </a:lnTo>
                <a:lnTo>
                  <a:pt x="4291787" y="6972300"/>
                </a:lnTo>
                <a:lnTo>
                  <a:pt x="4253052" y="6985000"/>
                </a:lnTo>
                <a:close/>
              </a:path>
              <a:path w="4997450" h="7010400">
                <a:moveTo>
                  <a:pt x="4166552" y="6997700"/>
                </a:moveTo>
                <a:lnTo>
                  <a:pt x="830783" y="6997700"/>
                </a:lnTo>
                <a:lnTo>
                  <a:pt x="787107" y="6985000"/>
                </a:lnTo>
                <a:lnTo>
                  <a:pt x="4211027" y="6985000"/>
                </a:lnTo>
                <a:lnTo>
                  <a:pt x="4166552" y="6997700"/>
                </a:lnTo>
                <a:close/>
              </a:path>
              <a:path w="4997450" h="7010400">
                <a:moveTo>
                  <a:pt x="3904297" y="7010400"/>
                </a:moveTo>
                <a:lnTo>
                  <a:pt x="1093177" y="7010400"/>
                </a:lnTo>
                <a:lnTo>
                  <a:pt x="1035011" y="6997700"/>
                </a:lnTo>
                <a:lnTo>
                  <a:pt x="3962654" y="6997700"/>
                </a:lnTo>
                <a:lnTo>
                  <a:pt x="3904297" y="7010400"/>
                </a:lnTo>
                <a:close/>
              </a:path>
            </a:pathLst>
          </a:custGeom>
          <a:solidFill>
            <a:srgbClr val="0433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8681758" y="3401097"/>
            <a:ext cx="2452370" cy="846455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273685" marR="5080" indent="-260985">
              <a:lnSpc>
                <a:spcPts val="3110"/>
              </a:lnSpc>
              <a:spcBef>
                <a:spcPts val="405"/>
              </a:spcBef>
            </a:pPr>
            <a:r>
              <a:rPr dirty="0" sz="2800" spc="-10">
                <a:latin typeface="Microsoft Sans Serif"/>
                <a:cs typeface="Microsoft Sans Serif"/>
              </a:rPr>
              <a:t>Аналитикалық </a:t>
            </a:r>
            <a:r>
              <a:rPr dirty="0" sz="2800" spc="-35">
                <a:latin typeface="Microsoft Sans Serif"/>
                <a:cs typeface="Microsoft Sans Serif"/>
              </a:rPr>
              <a:t>қолданбалар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260892" y="4636909"/>
            <a:ext cx="2915285" cy="8324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180"/>
              </a:lnSpc>
              <a:spcBef>
                <a:spcPts val="95"/>
              </a:spcBef>
            </a:pPr>
            <a:r>
              <a:rPr dirty="0" sz="2800">
                <a:latin typeface="Trebuchet MS"/>
                <a:cs typeface="Trebuchet MS"/>
              </a:rPr>
              <a:t>М</a:t>
            </a:r>
            <a:r>
              <a:rPr dirty="0" sz="2800">
                <a:latin typeface="Microsoft Sans Serif"/>
                <a:cs typeface="Microsoft Sans Serif"/>
              </a:rPr>
              <a:t>ә</a:t>
            </a:r>
            <a:r>
              <a:rPr dirty="0" sz="2800">
                <a:latin typeface="Trebuchet MS"/>
                <a:cs typeface="Trebuchet MS"/>
              </a:rPr>
              <a:t>тінні</a:t>
            </a:r>
            <a:r>
              <a:rPr dirty="0" sz="2800">
                <a:latin typeface="Microsoft Sans Serif"/>
                <a:cs typeface="Microsoft Sans Serif"/>
              </a:rPr>
              <a:t>ң</a:t>
            </a:r>
            <a:r>
              <a:rPr dirty="0" sz="2800" spc="-10">
                <a:latin typeface="Microsoft Sans Serif"/>
                <a:cs typeface="Microsoft Sans Serif"/>
              </a:rPr>
              <a:t> </a:t>
            </a:r>
            <a:r>
              <a:rPr dirty="0" sz="2800" spc="-75">
                <a:latin typeface="Microsoft Sans Serif"/>
                <a:cs typeface="Microsoft Sans Serif"/>
              </a:rPr>
              <a:t>қ</a:t>
            </a:r>
            <a:r>
              <a:rPr dirty="0" sz="2800" spc="-75">
                <a:latin typeface="Trebuchet MS"/>
                <a:cs typeface="Trebuchet MS"/>
              </a:rPr>
              <a:t>ыс</a:t>
            </a:r>
            <a:r>
              <a:rPr dirty="0" sz="2800" spc="-75">
                <a:latin typeface="Microsoft Sans Serif"/>
                <a:cs typeface="Microsoft Sans Serif"/>
              </a:rPr>
              <a:t>қ</a:t>
            </a:r>
            <a:r>
              <a:rPr dirty="0" sz="2800" spc="-75">
                <a:latin typeface="Trebuchet MS"/>
                <a:cs typeface="Trebuchet MS"/>
              </a:rPr>
              <a:t>аша</a:t>
            </a:r>
            <a:endParaRPr sz="2800">
              <a:latin typeface="Trebuchet MS"/>
              <a:cs typeface="Trebuchet MS"/>
            </a:endParaRPr>
          </a:p>
          <a:p>
            <a:pPr marL="1196975">
              <a:lnSpc>
                <a:spcPts val="3180"/>
              </a:lnSpc>
            </a:pPr>
            <a:r>
              <a:rPr dirty="0" sz="2800" spc="-10">
                <a:latin typeface="Trebuchet MS"/>
                <a:cs typeface="Trebuchet MS"/>
              </a:rPr>
              <a:t>мазм</a:t>
            </a:r>
            <a:r>
              <a:rPr dirty="0" sz="2800" spc="-10">
                <a:latin typeface="Microsoft Sans Serif"/>
                <a:cs typeface="Microsoft Sans Serif"/>
              </a:rPr>
              <a:t>ұ</a:t>
            </a:r>
            <a:r>
              <a:rPr dirty="0" sz="2800" spc="-10">
                <a:latin typeface="Trebuchet MS"/>
                <a:cs typeface="Trebuchet MS"/>
              </a:rPr>
              <a:t>ны.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8282851" y="5842990"/>
            <a:ext cx="3162300" cy="4514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10">
                <a:latin typeface="Trebuchet MS"/>
                <a:cs typeface="Trebuchet MS"/>
              </a:rPr>
              <a:t>Сезімдерді</a:t>
            </a:r>
            <a:r>
              <a:rPr dirty="0" sz="2800" spc="-140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талдау.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133257" y="6692227"/>
            <a:ext cx="3435985" cy="45148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30">
                <a:latin typeface="Trebuchet MS"/>
                <a:cs typeface="Trebuchet MS"/>
              </a:rPr>
              <a:t>Семантикалы</a:t>
            </a:r>
            <a:r>
              <a:rPr dirty="0" sz="2800" spc="-30">
                <a:latin typeface="Microsoft Sans Serif"/>
                <a:cs typeface="Microsoft Sans Serif"/>
              </a:rPr>
              <a:t>қ</a:t>
            </a:r>
            <a:r>
              <a:rPr dirty="0" sz="2800" spc="-9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іздеу.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4083169" y="2638209"/>
            <a:ext cx="4997450" cy="7010400"/>
          </a:xfrm>
          <a:custGeom>
            <a:avLst/>
            <a:gdLst/>
            <a:ahLst/>
            <a:cxnLst/>
            <a:rect l="l" t="t" r="r" b="b"/>
            <a:pathLst>
              <a:path w="4997450" h="7010400">
                <a:moveTo>
                  <a:pt x="4210240" y="12700"/>
                </a:moveTo>
                <a:lnTo>
                  <a:pt x="786980" y="12700"/>
                </a:lnTo>
                <a:lnTo>
                  <a:pt x="830668" y="0"/>
                </a:lnTo>
                <a:lnTo>
                  <a:pt x="4165917" y="0"/>
                </a:lnTo>
                <a:lnTo>
                  <a:pt x="4210240" y="12700"/>
                </a:lnTo>
                <a:close/>
              </a:path>
              <a:path w="4997450" h="7010400">
                <a:moveTo>
                  <a:pt x="4291787" y="25400"/>
                </a:moveTo>
                <a:lnTo>
                  <a:pt x="705434" y="25400"/>
                </a:lnTo>
                <a:lnTo>
                  <a:pt x="744169" y="12700"/>
                </a:lnTo>
                <a:lnTo>
                  <a:pt x="4253052" y="12700"/>
                </a:lnTo>
                <a:lnTo>
                  <a:pt x="4291787" y="25400"/>
                </a:lnTo>
                <a:close/>
              </a:path>
              <a:path w="4997450" h="7010400">
                <a:moveTo>
                  <a:pt x="4364151" y="38100"/>
                </a:moveTo>
                <a:lnTo>
                  <a:pt x="633183" y="38100"/>
                </a:lnTo>
                <a:lnTo>
                  <a:pt x="703795" y="25400"/>
                </a:lnTo>
                <a:lnTo>
                  <a:pt x="4293412" y="25400"/>
                </a:lnTo>
                <a:lnTo>
                  <a:pt x="4364151" y="38100"/>
                </a:lnTo>
                <a:close/>
              </a:path>
              <a:path w="4997450" h="7010400">
                <a:moveTo>
                  <a:pt x="835164" y="63500"/>
                </a:moveTo>
                <a:lnTo>
                  <a:pt x="568071" y="63500"/>
                </a:lnTo>
                <a:lnTo>
                  <a:pt x="630554" y="38100"/>
                </a:lnTo>
                <a:lnTo>
                  <a:pt x="4366793" y="38100"/>
                </a:lnTo>
                <a:lnTo>
                  <a:pt x="4398035" y="50800"/>
                </a:lnTo>
                <a:lnTo>
                  <a:pt x="881519" y="50800"/>
                </a:lnTo>
                <a:lnTo>
                  <a:pt x="835164" y="63500"/>
                </a:lnTo>
                <a:close/>
              </a:path>
              <a:path w="4997450" h="7010400">
                <a:moveTo>
                  <a:pt x="4429277" y="63500"/>
                </a:moveTo>
                <a:lnTo>
                  <a:pt x="4162044" y="63500"/>
                </a:lnTo>
                <a:lnTo>
                  <a:pt x="4115815" y="50800"/>
                </a:lnTo>
                <a:lnTo>
                  <a:pt x="4398035" y="50800"/>
                </a:lnTo>
                <a:lnTo>
                  <a:pt x="4429277" y="63500"/>
                </a:lnTo>
                <a:close/>
              </a:path>
              <a:path w="4997450" h="7010400">
                <a:moveTo>
                  <a:pt x="713905" y="76200"/>
                </a:moveTo>
                <a:lnTo>
                  <a:pt x="519226" y="76200"/>
                </a:lnTo>
                <a:lnTo>
                  <a:pt x="566851" y="63500"/>
                </a:lnTo>
                <a:lnTo>
                  <a:pt x="752640" y="63500"/>
                </a:lnTo>
                <a:lnTo>
                  <a:pt x="713905" y="76200"/>
                </a:lnTo>
                <a:close/>
              </a:path>
              <a:path w="4997450" h="7010400">
                <a:moveTo>
                  <a:pt x="4478007" y="76200"/>
                </a:moveTo>
                <a:lnTo>
                  <a:pt x="4283316" y="76200"/>
                </a:lnTo>
                <a:lnTo>
                  <a:pt x="4244581" y="63500"/>
                </a:lnTo>
                <a:lnTo>
                  <a:pt x="4430509" y="63500"/>
                </a:lnTo>
                <a:lnTo>
                  <a:pt x="4478007" y="76200"/>
                </a:lnTo>
                <a:close/>
              </a:path>
              <a:path w="4997450" h="7010400">
                <a:moveTo>
                  <a:pt x="538670" y="127000"/>
                </a:moveTo>
                <a:lnTo>
                  <a:pt x="425932" y="127000"/>
                </a:lnTo>
                <a:lnTo>
                  <a:pt x="470255" y="101600"/>
                </a:lnTo>
                <a:lnTo>
                  <a:pt x="471741" y="101600"/>
                </a:lnTo>
                <a:lnTo>
                  <a:pt x="517715" y="76200"/>
                </a:lnTo>
                <a:lnTo>
                  <a:pt x="715543" y="76200"/>
                </a:lnTo>
                <a:lnTo>
                  <a:pt x="644931" y="88900"/>
                </a:lnTo>
                <a:lnTo>
                  <a:pt x="647560" y="88900"/>
                </a:lnTo>
                <a:lnTo>
                  <a:pt x="585076" y="114300"/>
                </a:lnTo>
                <a:lnTo>
                  <a:pt x="586295" y="114300"/>
                </a:lnTo>
                <a:lnTo>
                  <a:pt x="538670" y="127000"/>
                </a:lnTo>
                <a:close/>
              </a:path>
              <a:path w="4997450" h="7010400">
                <a:moveTo>
                  <a:pt x="4571403" y="127000"/>
                </a:moveTo>
                <a:lnTo>
                  <a:pt x="4458525" y="127000"/>
                </a:lnTo>
                <a:lnTo>
                  <a:pt x="4411027" y="114300"/>
                </a:lnTo>
                <a:lnTo>
                  <a:pt x="4412259" y="114300"/>
                </a:lnTo>
                <a:lnTo>
                  <a:pt x="4349775" y="88900"/>
                </a:lnTo>
                <a:lnTo>
                  <a:pt x="4352417" y="88900"/>
                </a:lnTo>
                <a:lnTo>
                  <a:pt x="4281690" y="76200"/>
                </a:lnTo>
                <a:lnTo>
                  <a:pt x="4479467" y="76200"/>
                </a:lnTo>
                <a:lnTo>
                  <a:pt x="4525568" y="101600"/>
                </a:lnTo>
                <a:lnTo>
                  <a:pt x="4527080" y="101600"/>
                </a:lnTo>
                <a:lnTo>
                  <a:pt x="4571403" y="127000"/>
                </a:lnTo>
                <a:close/>
              </a:path>
              <a:path w="4997450" h="7010400">
                <a:moveTo>
                  <a:pt x="494207" y="152400"/>
                </a:moveTo>
                <a:lnTo>
                  <a:pt x="382015" y="152400"/>
                </a:lnTo>
                <a:lnTo>
                  <a:pt x="424560" y="127000"/>
                </a:lnTo>
                <a:lnTo>
                  <a:pt x="540181" y="127000"/>
                </a:lnTo>
                <a:lnTo>
                  <a:pt x="494207" y="152400"/>
                </a:lnTo>
                <a:close/>
              </a:path>
              <a:path w="4997450" h="7010400">
                <a:moveTo>
                  <a:pt x="4615319" y="152400"/>
                </a:moveTo>
                <a:lnTo>
                  <a:pt x="4503153" y="152400"/>
                </a:lnTo>
                <a:lnTo>
                  <a:pt x="4457052" y="127000"/>
                </a:lnTo>
                <a:lnTo>
                  <a:pt x="4572774" y="127000"/>
                </a:lnTo>
                <a:lnTo>
                  <a:pt x="4615319" y="152400"/>
                </a:lnTo>
                <a:close/>
              </a:path>
              <a:path w="4997450" h="7010400">
                <a:moveTo>
                  <a:pt x="333413" y="254000"/>
                </a:moveTo>
                <a:lnTo>
                  <a:pt x="262229" y="254000"/>
                </a:lnTo>
                <a:lnTo>
                  <a:pt x="298805" y="215900"/>
                </a:lnTo>
                <a:lnTo>
                  <a:pt x="300062" y="215900"/>
                </a:lnTo>
                <a:lnTo>
                  <a:pt x="338797" y="190500"/>
                </a:lnTo>
                <a:lnTo>
                  <a:pt x="340017" y="190500"/>
                </a:lnTo>
                <a:lnTo>
                  <a:pt x="380657" y="152400"/>
                </a:lnTo>
                <a:lnTo>
                  <a:pt x="495693" y="152400"/>
                </a:lnTo>
                <a:lnTo>
                  <a:pt x="451370" y="177800"/>
                </a:lnTo>
                <a:lnTo>
                  <a:pt x="452754" y="177800"/>
                </a:lnTo>
                <a:lnTo>
                  <a:pt x="410209" y="203200"/>
                </a:lnTo>
                <a:lnTo>
                  <a:pt x="411568" y="203200"/>
                </a:lnTo>
                <a:lnTo>
                  <a:pt x="370928" y="228600"/>
                </a:lnTo>
                <a:lnTo>
                  <a:pt x="372148" y="228600"/>
                </a:lnTo>
                <a:lnTo>
                  <a:pt x="333413" y="254000"/>
                </a:lnTo>
                <a:close/>
              </a:path>
              <a:path w="4997450" h="7010400">
                <a:moveTo>
                  <a:pt x="4734991" y="254000"/>
                </a:moveTo>
                <a:lnTo>
                  <a:pt x="4663770" y="254000"/>
                </a:lnTo>
                <a:lnTo>
                  <a:pt x="4625162" y="228600"/>
                </a:lnTo>
                <a:lnTo>
                  <a:pt x="4626419" y="228600"/>
                </a:lnTo>
                <a:lnTo>
                  <a:pt x="4585779" y="203200"/>
                </a:lnTo>
                <a:lnTo>
                  <a:pt x="4587138" y="203200"/>
                </a:lnTo>
                <a:lnTo>
                  <a:pt x="4544593" y="177800"/>
                </a:lnTo>
                <a:lnTo>
                  <a:pt x="4545965" y="177800"/>
                </a:lnTo>
                <a:lnTo>
                  <a:pt x="4501642" y="152400"/>
                </a:lnTo>
                <a:lnTo>
                  <a:pt x="4616678" y="152400"/>
                </a:lnTo>
                <a:lnTo>
                  <a:pt x="4657318" y="190500"/>
                </a:lnTo>
                <a:lnTo>
                  <a:pt x="4658575" y="190500"/>
                </a:lnTo>
                <a:lnTo>
                  <a:pt x="4697183" y="215900"/>
                </a:lnTo>
                <a:lnTo>
                  <a:pt x="4698415" y="215900"/>
                </a:lnTo>
                <a:lnTo>
                  <a:pt x="4734991" y="254000"/>
                </a:lnTo>
                <a:close/>
              </a:path>
              <a:path w="4997450" h="7010400">
                <a:moveTo>
                  <a:pt x="298107" y="292100"/>
                </a:moveTo>
                <a:lnTo>
                  <a:pt x="226682" y="292100"/>
                </a:lnTo>
                <a:lnTo>
                  <a:pt x="261099" y="254000"/>
                </a:lnTo>
                <a:lnTo>
                  <a:pt x="334683" y="254000"/>
                </a:lnTo>
                <a:lnTo>
                  <a:pt x="298107" y="292100"/>
                </a:lnTo>
                <a:close/>
              </a:path>
              <a:path w="4997450" h="7010400">
                <a:moveTo>
                  <a:pt x="4770526" y="292100"/>
                </a:moveTo>
                <a:lnTo>
                  <a:pt x="4699114" y="292100"/>
                </a:lnTo>
                <a:lnTo>
                  <a:pt x="4662538" y="254000"/>
                </a:lnTo>
                <a:lnTo>
                  <a:pt x="4736109" y="254000"/>
                </a:lnTo>
                <a:lnTo>
                  <a:pt x="4770526" y="292100"/>
                </a:lnTo>
                <a:close/>
              </a:path>
              <a:path w="4997450" h="7010400">
                <a:moveTo>
                  <a:pt x="264807" y="330200"/>
                </a:moveTo>
                <a:lnTo>
                  <a:pt x="193471" y="330200"/>
                </a:lnTo>
                <a:lnTo>
                  <a:pt x="225602" y="292100"/>
                </a:lnTo>
                <a:lnTo>
                  <a:pt x="299224" y="292100"/>
                </a:lnTo>
                <a:lnTo>
                  <a:pt x="264807" y="330200"/>
                </a:lnTo>
                <a:close/>
              </a:path>
              <a:path w="4997450" h="7010400">
                <a:moveTo>
                  <a:pt x="4803749" y="330200"/>
                </a:moveTo>
                <a:lnTo>
                  <a:pt x="4732400" y="330200"/>
                </a:lnTo>
                <a:lnTo>
                  <a:pt x="4697983" y="292100"/>
                </a:lnTo>
                <a:lnTo>
                  <a:pt x="4771618" y="292100"/>
                </a:lnTo>
                <a:lnTo>
                  <a:pt x="4803749" y="330200"/>
                </a:lnTo>
                <a:close/>
              </a:path>
              <a:path w="4997450" h="7010400">
                <a:moveTo>
                  <a:pt x="234797" y="6629400"/>
                </a:moveTo>
                <a:lnTo>
                  <a:pt x="161963" y="6629400"/>
                </a:lnTo>
                <a:lnTo>
                  <a:pt x="134797" y="6578600"/>
                </a:lnTo>
                <a:lnTo>
                  <a:pt x="133972" y="6578600"/>
                </a:lnTo>
                <a:lnTo>
                  <a:pt x="109334" y="6540500"/>
                </a:lnTo>
                <a:lnTo>
                  <a:pt x="108572" y="6527800"/>
                </a:lnTo>
                <a:lnTo>
                  <a:pt x="86728" y="6489700"/>
                </a:lnTo>
                <a:lnTo>
                  <a:pt x="86080" y="6489700"/>
                </a:lnTo>
                <a:lnTo>
                  <a:pt x="67030" y="6438900"/>
                </a:lnTo>
                <a:lnTo>
                  <a:pt x="66560" y="6438900"/>
                </a:lnTo>
                <a:lnTo>
                  <a:pt x="45097" y="6375400"/>
                </a:lnTo>
                <a:lnTo>
                  <a:pt x="44348" y="6375400"/>
                </a:lnTo>
                <a:lnTo>
                  <a:pt x="28092" y="6299200"/>
                </a:lnTo>
                <a:lnTo>
                  <a:pt x="27774" y="6299200"/>
                </a:lnTo>
                <a:lnTo>
                  <a:pt x="21424" y="6261100"/>
                </a:lnTo>
                <a:lnTo>
                  <a:pt x="21285" y="6261100"/>
                </a:lnTo>
                <a:lnTo>
                  <a:pt x="16078" y="6223000"/>
                </a:lnTo>
                <a:lnTo>
                  <a:pt x="11683" y="6172200"/>
                </a:lnTo>
                <a:lnTo>
                  <a:pt x="5372" y="6083300"/>
                </a:lnTo>
                <a:lnTo>
                  <a:pt x="3314" y="6019800"/>
                </a:lnTo>
                <a:lnTo>
                  <a:pt x="1904" y="5969000"/>
                </a:lnTo>
                <a:lnTo>
                  <a:pt x="888" y="5918200"/>
                </a:lnTo>
                <a:lnTo>
                  <a:pt x="253" y="5854700"/>
                </a:lnTo>
                <a:lnTo>
                  <a:pt x="0" y="5791200"/>
                </a:lnTo>
                <a:lnTo>
                  <a:pt x="0" y="1219200"/>
                </a:lnTo>
                <a:lnTo>
                  <a:pt x="253" y="1143000"/>
                </a:lnTo>
                <a:lnTo>
                  <a:pt x="888" y="1092200"/>
                </a:lnTo>
                <a:lnTo>
                  <a:pt x="1904" y="1028700"/>
                </a:lnTo>
                <a:lnTo>
                  <a:pt x="3301" y="977900"/>
                </a:lnTo>
                <a:lnTo>
                  <a:pt x="5346" y="927100"/>
                </a:lnTo>
                <a:lnTo>
                  <a:pt x="8039" y="876300"/>
                </a:lnTo>
                <a:lnTo>
                  <a:pt x="11633" y="825500"/>
                </a:lnTo>
                <a:lnTo>
                  <a:pt x="16078" y="774700"/>
                </a:lnTo>
                <a:lnTo>
                  <a:pt x="21285" y="736600"/>
                </a:lnTo>
                <a:lnTo>
                  <a:pt x="21424" y="736600"/>
                </a:lnTo>
                <a:lnTo>
                  <a:pt x="27774" y="698500"/>
                </a:lnTo>
                <a:lnTo>
                  <a:pt x="28092" y="698500"/>
                </a:lnTo>
                <a:lnTo>
                  <a:pt x="44348" y="622300"/>
                </a:lnTo>
                <a:lnTo>
                  <a:pt x="45097" y="622300"/>
                </a:lnTo>
                <a:lnTo>
                  <a:pt x="66560" y="558800"/>
                </a:lnTo>
                <a:lnTo>
                  <a:pt x="67017" y="558800"/>
                </a:lnTo>
                <a:lnTo>
                  <a:pt x="86067" y="508000"/>
                </a:lnTo>
                <a:lnTo>
                  <a:pt x="86728" y="508000"/>
                </a:lnTo>
                <a:lnTo>
                  <a:pt x="108572" y="469900"/>
                </a:lnTo>
                <a:lnTo>
                  <a:pt x="109334" y="469900"/>
                </a:lnTo>
                <a:lnTo>
                  <a:pt x="133972" y="419100"/>
                </a:lnTo>
                <a:lnTo>
                  <a:pt x="134797" y="419100"/>
                </a:lnTo>
                <a:lnTo>
                  <a:pt x="161963" y="381000"/>
                </a:lnTo>
                <a:lnTo>
                  <a:pt x="162864" y="368300"/>
                </a:lnTo>
                <a:lnTo>
                  <a:pt x="192455" y="330200"/>
                </a:lnTo>
                <a:lnTo>
                  <a:pt x="265899" y="330200"/>
                </a:lnTo>
                <a:lnTo>
                  <a:pt x="233768" y="368300"/>
                </a:lnTo>
                <a:lnTo>
                  <a:pt x="234784" y="368300"/>
                </a:lnTo>
                <a:lnTo>
                  <a:pt x="205193" y="406400"/>
                </a:lnTo>
                <a:lnTo>
                  <a:pt x="206082" y="406400"/>
                </a:lnTo>
                <a:lnTo>
                  <a:pt x="178917" y="444500"/>
                </a:lnTo>
                <a:lnTo>
                  <a:pt x="179730" y="444500"/>
                </a:lnTo>
                <a:lnTo>
                  <a:pt x="161251" y="482600"/>
                </a:lnTo>
                <a:lnTo>
                  <a:pt x="155854" y="482600"/>
                </a:lnTo>
                <a:lnTo>
                  <a:pt x="134010" y="533400"/>
                </a:lnTo>
                <a:lnTo>
                  <a:pt x="134670" y="533400"/>
                </a:lnTo>
                <a:lnTo>
                  <a:pt x="115620" y="584200"/>
                </a:lnTo>
                <a:lnTo>
                  <a:pt x="116077" y="584200"/>
                </a:lnTo>
                <a:lnTo>
                  <a:pt x="98907" y="635000"/>
                </a:lnTo>
                <a:lnTo>
                  <a:pt x="95364" y="635000"/>
                </a:lnTo>
                <a:lnTo>
                  <a:pt x="79121" y="711200"/>
                </a:lnTo>
                <a:lnTo>
                  <a:pt x="79438" y="711200"/>
                </a:lnTo>
                <a:lnTo>
                  <a:pt x="73088" y="749300"/>
                </a:lnTo>
                <a:lnTo>
                  <a:pt x="73228" y="749300"/>
                </a:lnTo>
                <a:lnTo>
                  <a:pt x="68097" y="787400"/>
                </a:lnTo>
                <a:lnTo>
                  <a:pt x="63830" y="825500"/>
                </a:lnTo>
                <a:lnTo>
                  <a:pt x="60312" y="876300"/>
                </a:lnTo>
                <a:lnTo>
                  <a:pt x="57657" y="927100"/>
                </a:lnTo>
                <a:lnTo>
                  <a:pt x="55638" y="977900"/>
                </a:lnTo>
                <a:lnTo>
                  <a:pt x="54254" y="1028700"/>
                </a:lnTo>
                <a:lnTo>
                  <a:pt x="53238" y="1092200"/>
                </a:lnTo>
                <a:lnTo>
                  <a:pt x="52603" y="1143000"/>
                </a:lnTo>
                <a:lnTo>
                  <a:pt x="52349" y="1219200"/>
                </a:lnTo>
                <a:lnTo>
                  <a:pt x="52349" y="5791200"/>
                </a:lnTo>
                <a:lnTo>
                  <a:pt x="52603" y="5854700"/>
                </a:lnTo>
                <a:lnTo>
                  <a:pt x="53238" y="5905500"/>
                </a:lnTo>
                <a:lnTo>
                  <a:pt x="54241" y="5969000"/>
                </a:lnTo>
                <a:lnTo>
                  <a:pt x="55625" y="6019800"/>
                </a:lnTo>
                <a:lnTo>
                  <a:pt x="57645" y="6070600"/>
                </a:lnTo>
                <a:lnTo>
                  <a:pt x="60274" y="6121400"/>
                </a:lnTo>
                <a:lnTo>
                  <a:pt x="63779" y="6172200"/>
                </a:lnTo>
                <a:lnTo>
                  <a:pt x="68021" y="6210300"/>
                </a:lnTo>
                <a:lnTo>
                  <a:pt x="73228" y="6248400"/>
                </a:lnTo>
                <a:lnTo>
                  <a:pt x="73088" y="6248400"/>
                </a:lnTo>
                <a:lnTo>
                  <a:pt x="79438" y="6286500"/>
                </a:lnTo>
                <a:lnTo>
                  <a:pt x="79121" y="6286500"/>
                </a:lnTo>
                <a:lnTo>
                  <a:pt x="95364" y="6362700"/>
                </a:lnTo>
                <a:lnTo>
                  <a:pt x="94615" y="6362700"/>
                </a:lnTo>
                <a:lnTo>
                  <a:pt x="116077" y="6426200"/>
                </a:lnTo>
                <a:lnTo>
                  <a:pt x="120383" y="6426200"/>
                </a:lnTo>
                <a:lnTo>
                  <a:pt x="134670" y="6464300"/>
                </a:lnTo>
                <a:lnTo>
                  <a:pt x="134010" y="6464300"/>
                </a:lnTo>
                <a:lnTo>
                  <a:pt x="155854" y="6515100"/>
                </a:lnTo>
                <a:lnTo>
                  <a:pt x="155092" y="6515100"/>
                </a:lnTo>
                <a:lnTo>
                  <a:pt x="179730" y="6553200"/>
                </a:lnTo>
                <a:lnTo>
                  <a:pt x="178917" y="6553200"/>
                </a:lnTo>
                <a:lnTo>
                  <a:pt x="206082" y="6591300"/>
                </a:lnTo>
                <a:lnTo>
                  <a:pt x="205206" y="6591300"/>
                </a:lnTo>
                <a:lnTo>
                  <a:pt x="234797" y="6629400"/>
                </a:lnTo>
                <a:close/>
              </a:path>
              <a:path w="4997450" h="7010400">
                <a:moveTo>
                  <a:pt x="4842090" y="495300"/>
                </a:moveTo>
                <a:lnTo>
                  <a:pt x="4817579" y="444500"/>
                </a:lnTo>
                <a:lnTo>
                  <a:pt x="4818430" y="444500"/>
                </a:lnTo>
                <a:lnTo>
                  <a:pt x="4791252" y="406400"/>
                </a:lnTo>
                <a:lnTo>
                  <a:pt x="4792179" y="406400"/>
                </a:lnTo>
                <a:lnTo>
                  <a:pt x="4762474" y="368300"/>
                </a:lnTo>
                <a:lnTo>
                  <a:pt x="4763452" y="368300"/>
                </a:lnTo>
                <a:lnTo>
                  <a:pt x="4731321" y="330200"/>
                </a:lnTo>
                <a:lnTo>
                  <a:pt x="4804727" y="330200"/>
                </a:lnTo>
                <a:lnTo>
                  <a:pt x="4834445" y="368300"/>
                </a:lnTo>
                <a:lnTo>
                  <a:pt x="4835372" y="381000"/>
                </a:lnTo>
                <a:lnTo>
                  <a:pt x="4862550" y="419100"/>
                </a:lnTo>
                <a:lnTo>
                  <a:pt x="4863401" y="419100"/>
                </a:lnTo>
                <a:lnTo>
                  <a:pt x="4887912" y="469900"/>
                </a:lnTo>
                <a:lnTo>
                  <a:pt x="4888649" y="469900"/>
                </a:lnTo>
                <a:lnTo>
                  <a:pt x="4895930" y="482600"/>
                </a:lnTo>
                <a:lnTo>
                  <a:pt x="4841354" y="482600"/>
                </a:lnTo>
                <a:lnTo>
                  <a:pt x="4842090" y="495300"/>
                </a:lnTo>
                <a:close/>
              </a:path>
              <a:path w="4997450" h="7010400">
                <a:moveTo>
                  <a:pt x="155092" y="495300"/>
                </a:moveTo>
                <a:lnTo>
                  <a:pt x="155854" y="482600"/>
                </a:lnTo>
                <a:lnTo>
                  <a:pt x="161251" y="482600"/>
                </a:lnTo>
                <a:lnTo>
                  <a:pt x="155092" y="495300"/>
                </a:lnTo>
                <a:close/>
              </a:path>
              <a:path w="4997450" h="7010400">
                <a:moveTo>
                  <a:pt x="4902746" y="647700"/>
                </a:moveTo>
                <a:lnTo>
                  <a:pt x="4881156" y="584200"/>
                </a:lnTo>
                <a:lnTo>
                  <a:pt x="4881587" y="584200"/>
                </a:lnTo>
                <a:lnTo>
                  <a:pt x="4862537" y="533400"/>
                </a:lnTo>
                <a:lnTo>
                  <a:pt x="4863198" y="533400"/>
                </a:lnTo>
                <a:lnTo>
                  <a:pt x="4841354" y="482600"/>
                </a:lnTo>
                <a:lnTo>
                  <a:pt x="4895930" y="482600"/>
                </a:lnTo>
                <a:lnTo>
                  <a:pt x="4910493" y="508000"/>
                </a:lnTo>
                <a:lnTo>
                  <a:pt x="4911153" y="508000"/>
                </a:lnTo>
                <a:lnTo>
                  <a:pt x="4930203" y="558800"/>
                </a:lnTo>
                <a:lnTo>
                  <a:pt x="4930635" y="558800"/>
                </a:lnTo>
                <a:lnTo>
                  <a:pt x="4952225" y="622300"/>
                </a:lnTo>
                <a:lnTo>
                  <a:pt x="4953000" y="622300"/>
                </a:lnTo>
                <a:lnTo>
                  <a:pt x="4955690" y="635000"/>
                </a:lnTo>
                <a:lnTo>
                  <a:pt x="4901958" y="635000"/>
                </a:lnTo>
                <a:lnTo>
                  <a:pt x="4902746" y="647700"/>
                </a:lnTo>
                <a:close/>
              </a:path>
              <a:path w="4997450" h="7010400">
                <a:moveTo>
                  <a:pt x="94615" y="647700"/>
                </a:moveTo>
                <a:lnTo>
                  <a:pt x="95364" y="635000"/>
                </a:lnTo>
                <a:lnTo>
                  <a:pt x="98907" y="635000"/>
                </a:lnTo>
                <a:lnTo>
                  <a:pt x="94615" y="647700"/>
                </a:lnTo>
                <a:close/>
              </a:path>
              <a:path w="4997450" h="7010400">
                <a:moveTo>
                  <a:pt x="4934953" y="6426200"/>
                </a:moveTo>
                <a:lnTo>
                  <a:pt x="4881156" y="6426200"/>
                </a:lnTo>
                <a:lnTo>
                  <a:pt x="4902746" y="6362700"/>
                </a:lnTo>
                <a:lnTo>
                  <a:pt x="4901958" y="6362700"/>
                </a:lnTo>
                <a:lnTo>
                  <a:pt x="4918087" y="6286500"/>
                </a:lnTo>
                <a:lnTo>
                  <a:pt x="4917782" y="6286500"/>
                </a:lnTo>
                <a:lnTo>
                  <a:pt x="4924005" y="6248400"/>
                </a:lnTo>
                <a:lnTo>
                  <a:pt x="4929250" y="6210300"/>
                </a:lnTo>
                <a:lnTo>
                  <a:pt x="4933505" y="6172200"/>
                </a:lnTo>
                <a:lnTo>
                  <a:pt x="4936909" y="6121400"/>
                </a:lnTo>
                <a:lnTo>
                  <a:pt x="4939550" y="6070600"/>
                </a:lnTo>
                <a:lnTo>
                  <a:pt x="4941582" y="6019800"/>
                </a:lnTo>
                <a:lnTo>
                  <a:pt x="4943094" y="5969000"/>
                </a:lnTo>
                <a:lnTo>
                  <a:pt x="4943983" y="5905500"/>
                </a:lnTo>
                <a:lnTo>
                  <a:pt x="4944617" y="5854700"/>
                </a:lnTo>
                <a:lnTo>
                  <a:pt x="4944871" y="5791200"/>
                </a:lnTo>
                <a:lnTo>
                  <a:pt x="4944871" y="1219200"/>
                </a:lnTo>
                <a:lnTo>
                  <a:pt x="4944617" y="1143000"/>
                </a:lnTo>
                <a:lnTo>
                  <a:pt x="4943983" y="1092200"/>
                </a:lnTo>
                <a:lnTo>
                  <a:pt x="4943106" y="1028700"/>
                </a:lnTo>
                <a:lnTo>
                  <a:pt x="4941582" y="977900"/>
                </a:lnTo>
                <a:lnTo>
                  <a:pt x="4939576" y="927100"/>
                </a:lnTo>
                <a:lnTo>
                  <a:pt x="4936934" y="876300"/>
                </a:lnTo>
                <a:lnTo>
                  <a:pt x="4933569" y="825500"/>
                </a:lnTo>
                <a:lnTo>
                  <a:pt x="4929339" y="787400"/>
                </a:lnTo>
                <a:lnTo>
                  <a:pt x="4924132" y="749300"/>
                </a:lnTo>
                <a:lnTo>
                  <a:pt x="4917782" y="711200"/>
                </a:lnTo>
                <a:lnTo>
                  <a:pt x="4918087" y="711200"/>
                </a:lnTo>
                <a:lnTo>
                  <a:pt x="4901958" y="635000"/>
                </a:lnTo>
                <a:lnTo>
                  <a:pt x="4955690" y="635000"/>
                </a:lnTo>
                <a:lnTo>
                  <a:pt x="4969141" y="698500"/>
                </a:lnTo>
                <a:lnTo>
                  <a:pt x="4969446" y="698500"/>
                </a:lnTo>
                <a:lnTo>
                  <a:pt x="4975923" y="736600"/>
                </a:lnTo>
                <a:lnTo>
                  <a:pt x="4981257" y="774700"/>
                </a:lnTo>
                <a:lnTo>
                  <a:pt x="4985664" y="825500"/>
                </a:lnTo>
                <a:lnTo>
                  <a:pt x="4989144" y="876300"/>
                </a:lnTo>
                <a:lnTo>
                  <a:pt x="4991849" y="927100"/>
                </a:lnTo>
                <a:lnTo>
                  <a:pt x="4993894" y="977900"/>
                </a:lnTo>
                <a:lnTo>
                  <a:pt x="4995430" y="1028700"/>
                </a:lnTo>
                <a:lnTo>
                  <a:pt x="4996332" y="1092200"/>
                </a:lnTo>
                <a:lnTo>
                  <a:pt x="4996967" y="1143000"/>
                </a:lnTo>
                <a:lnTo>
                  <a:pt x="4997221" y="1219200"/>
                </a:lnTo>
                <a:lnTo>
                  <a:pt x="4997221" y="5791200"/>
                </a:lnTo>
                <a:lnTo>
                  <a:pt x="4996967" y="5854700"/>
                </a:lnTo>
                <a:lnTo>
                  <a:pt x="4996459" y="5905500"/>
                </a:lnTo>
                <a:lnTo>
                  <a:pt x="4996332" y="5918200"/>
                </a:lnTo>
                <a:lnTo>
                  <a:pt x="4995443" y="5969000"/>
                </a:lnTo>
                <a:lnTo>
                  <a:pt x="4993906" y="6019800"/>
                </a:lnTo>
                <a:lnTo>
                  <a:pt x="4991861" y="6083300"/>
                </a:lnTo>
                <a:lnTo>
                  <a:pt x="4989182" y="6121400"/>
                </a:lnTo>
                <a:lnTo>
                  <a:pt x="4985664" y="6172200"/>
                </a:lnTo>
                <a:lnTo>
                  <a:pt x="4981257" y="6223000"/>
                </a:lnTo>
                <a:lnTo>
                  <a:pt x="4975796" y="6261100"/>
                </a:lnTo>
                <a:lnTo>
                  <a:pt x="4969446" y="6299200"/>
                </a:lnTo>
                <a:lnTo>
                  <a:pt x="4969141" y="6299200"/>
                </a:lnTo>
                <a:lnTo>
                  <a:pt x="4953000" y="6375400"/>
                </a:lnTo>
                <a:lnTo>
                  <a:pt x="4952225" y="6375400"/>
                </a:lnTo>
                <a:lnTo>
                  <a:pt x="4934953" y="6426200"/>
                </a:lnTo>
                <a:close/>
              </a:path>
              <a:path w="4997450" h="7010400">
                <a:moveTo>
                  <a:pt x="120383" y="6426200"/>
                </a:moveTo>
                <a:lnTo>
                  <a:pt x="116077" y="6426200"/>
                </a:lnTo>
                <a:lnTo>
                  <a:pt x="115620" y="6413500"/>
                </a:lnTo>
                <a:lnTo>
                  <a:pt x="120383" y="6426200"/>
                </a:lnTo>
                <a:close/>
              </a:path>
              <a:path w="4997450" h="7010400">
                <a:moveTo>
                  <a:pt x="4835372" y="6629400"/>
                </a:moveTo>
                <a:lnTo>
                  <a:pt x="4762449" y="6629400"/>
                </a:lnTo>
                <a:lnTo>
                  <a:pt x="4792167" y="6591300"/>
                </a:lnTo>
                <a:lnTo>
                  <a:pt x="4791252" y="6591300"/>
                </a:lnTo>
                <a:lnTo>
                  <a:pt x="4818430" y="6553200"/>
                </a:lnTo>
                <a:lnTo>
                  <a:pt x="4817579" y="6553200"/>
                </a:lnTo>
                <a:lnTo>
                  <a:pt x="4842090" y="6515100"/>
                </a:lnTo>
                <a:lnTo>
                  <a:pt x="4841354" y="6515100"/>
                </a:lnTo>
                <a:lnTo>
                  <a:pt x="4863198" y="6464300"/>
                </a:lnTo>
                <a:lnTo>
                  <a:pt x="4862550" y="6464300"/>
                </a:lnTo>
                <a:lnTo>
                  <a:pt x="4881600" y="6413500"/>
                </a:lnTo>
                <a:lnTo>
                  <a:pt x="4881156" y="6426200"/>
                </a:lnTo>
                <a:lnTo>
                  <a:pt x="4934953" y="6426200"/>
                </a:lnTo>
                <a:lnTo>
                  <a:pt x="4930635" y="6438900"/>
                </a:lnTo>
                <a:lnTo>
                  <a:pt x="4930190" y="6438900"/>
                </a:lnTo>
                <a:lnTo>
                  <a:pt x="4911140" y="6489700"/>
                </a:lnTo>
                <a:lnTo>
                  <a:pt x="4910493" y="6489700"/>
                </a:lnTo>
                <a:lnTo>
                  <a:pt x="4888649" y="6527800"/>
                </a:lnTo>
                <a:lnTo>
                  <a:pt x="4887912" y="6540500"/>
                </a:lnTo>
                <a:lnTo>
                  <a:pt x="4863401" y="6578600"/>
                </a:lnTo>
                <a:lnTo>
                  <a:pt x="4862550" y="6578600"/>
                </a:lnTo>
                <a:lnTo>
                  <a:pt x="4835372" y="6629400"/>
                </a:lnTo>
                <a:close/>
              </a:path>
              <a:path w="4997450" h="7010400">
                <a:moveTo>
                  <a:pt x="265874" y="6667500"/>
                </a:moveTo>
                <a:lnTo>
                  <a:pt x="192430" y="6667500"/>
                </a:lnTo>
                <a:lnTo>
                  <a:pt x="162839" y="6629400"/>
                </a:lnTo>
                <a:lnTo>
                  <a:pt x="233743" y="6629400"/>
                </a:lnTo>
                <a:lnTo>
                  <a:pt x="265874" y="6667500"/>
                </a:lnTo>
                <a:close/>
              </a:path>
              <a:path w="4997450" h="7010400">
                <a:moveTo>
                  <a:pt x="4804752" y="6667500"/>
                </a:moveTo>
                <a:lnTo>
                  <a:pt x="4731346" y="6667500"/>
                </a:lnTo>
                <a:lnTo>
                  <a:pt x="4763477" y="6629400"/>
                </a:lnTo>
                <a:lnTo>
                  <a:pt x="4834470" y="6629400"/>
                </a:lnTo>
                <a:lnTo>
                  <a:pt x="4804752" y="6667500"/>
                </a:lnTo>
                <a:close/>
              </a:path>
              <a:path w="4997450" h="7010400">
                <a:moveTo>
                  <a:pt x="299224" y="6705600"/>
                </a:moveTo>
                <a:lnTo>
                  <a:pt x="225628" y="6705600"/>
                </a:lnTo>
                <a:lnTo>
                  <a:pt x="193497" y="6667500"/>
                </a:lnTo>
                <a:lnTo>
                  <a:pt x="264807" y="6667500"/>
                </a:lnTo>
                <a:lnTo>
                  <a:pt x="299224" y="6705600"/>
                </a:lnTo>
                <a:close/>
              </a:path>
              <a:path w="4997450" h="7010400">
                <a:moveTo>
                  <a:pt x="4771593" y="6705600"/>
                </a:moveTo>
                <a:lnTo>
                  <a:pt x="4697983" y="6705600"/>
                </a:lnTo>
                <a:lnTo>
                  <a:pt x="4732400" y="6667500"/>
                </a:lnTo>
                <a:lnTo>
                  <a:pt x="4803711" y="6667500"/>
                </a:lnTo>
                <a:lnTo>
                  <a:pt x="4771593" y="6705600"/>
                </a:lnTo>
                <a:close/>
              </a:path>
              <a:path w="4997450" h="7010400">
                <a:moveTo>
                  <a:pt x="334683" y="6743700"/>
                </a:moveTo>
                <a:lnTo>
                  <a:pt x="261099" y="6743700"/>
                </a:lnTo>
                <a:lnTo>
                  <a:pt x="226682" y="6705600"/>
                </a:lnTo>
                <a:lnTo>
                  <a:pt x="298107" y="6705600"/>
                </a:lnTo>
                <a:lnTo>
                  <a:pt x="334683" y="6743700"/>
                </a:lnTo>
                <a:close/>
              </a:path>
              <a:path w="4997450" h="7010400">
                <a:moveTo>
                  <a:pt x="4736109" y="6743700"/>
                </a:moveTo>
                <a:lnTo>
                  <a:pt x="4662538" y="6743700"/>
                </a:lnTo>
                <a:lnTo>
                  <a:pt x="4699114" y="6705600"/>
                </a:lnTo>
                <a:lnTo>
                  <a:pt x="4770526" y="6705600"/>
                </a:lnTo>
                <a:lnTo>
                  <a:pt x="4736109" y="6743700"/>
                </a:lnTo>
                <a:close/>
              </a:path>
              <a:path w="4997450" h="7010400">
                <a:moveTo>
                  <a:pt x="495642" y="6845300"/>
                </a:moveTo>
                <a:lnTo>
                  <a:pt x="380657" y="6845300"/>
                </a:lnTo>
                <a:lnTo>
                  <a:pt x="340017" y="6807200"/>
                </a:lnTo>
                <a:lnTo>
                  <a:pt x="338759" y="6807200"/>
                </a:lnTo>
                <a:lnTo>
                  <a:pt x="300024" y="6781800"/>
                </a:lnTo>
                <a:lnTo>
                  <a:pt x="298805" y="6781800"/>
                </a:lnTo>
                <a:lnTo>
                  <a:pt x="262229" y="6743700"/>
                </a:lnTo>
                <a:lnTo>
                  <a:pt x="333451" y="6743700"/>
                </a:lnTo>
                <a:lnTo>
                  <a:pt x="372186" y="6769100"/>
                </a:lnTo>
                <a:lnTo>
                  <a:pt x="370928" y="6769100"/>
                </a:lnTo>
                <a:lnTo>
                  <a:pt x="411568" y="6794500"/>
                </a:lnTo>
                <a:lnTo>
                  <a:pt x="410209" y="6794500"/>
                </a:lnTo>
                <a:lnTo>
                  <a:pt x="452754" y="6832600"/>
                </a:lnTo>
                <a:lnTo>
                  <a:pt x="473481" y="6832600"/>
                </a:lnTo>
                <a:lnTo>
                  <a:pt x="495642" y="6845300"/>
                </a:lnTo>
                <a:close/>
              </a:path>
              <a:path w="4997450" h="7010400">
                <a:moveTo>
                  <a:pt x="4630225" y="6832600"/>
                </a:moveTo>
                <a:lnTo>
                  <a:pt x="4544593" y="6832600"/>
                </a:lnTo>
                <a:lnTo>
                  <a:pt x="4587138" y="6794500"/>
                </a:lnTo>
                <a:lnTo>
                  <a:pt x="4585779" y="6794500"/>
                </a:lnTo>
                <a:lnTo>
                  <a:pt x="4626419" y="6769100"/>
                </a:lnTo>
                <a:lnTo>
                  <a:pt x="4625124" y="6769100"/>
                </a:lnTo>
                <a:lnTo>
                  <a:pt x="4663732" y="6743700"/>
                </a:lnTo>
                <a:lnTo>
                  <a:pt x="4734991" y="6743700"/>
                </a:lnTo>
                <a:lnTo>
                  <a:pt x="4698415" y="6781800"/>
                </a:lnTo>
                <a:lnTo>
                  <a:pt x="4697221" y="6781800"/>
                </a:lnTo>
                <a:lnTo>
                  <a:pt x="4658613" y="6807200"/>
                </a:lnTo>
                <a:lnTo>
                  <a:pt x="4657318" y="6807200"/>
                </a:lnTo>
                <a:lnTo>
                  <a:pt x="4630225" y="6832600"/>
                </a:lnTo>
                <a:close/>
              </a:path>
              <a:path w="4997450" h="7010400">
                <a:moveTo>
                  <a:pt x="473481" y="6832600"/>
                </a:moveTo>
                <a:lnTo>
                  <a:pt x="452754" y="6832600"/>
                </a:lnTo>
                <a:lnTo>
                  <a:pt x="451319" y="6819900"/>
                </a:lnTo>
                <a:lnTo>
                  <a:pt x="473481" y="6832600"/>
                </a:lnTo>
                <a:close/>
              </a:path>
              <a:path w="4997450" h="7010400">
                <a:moveTo>
                  <a:pt x="4616678" y="6845300"/>
                </a:moveTo>
                <a:lnTo>
                  <a:pt x="4501692" y="6845300"/>
                </a:lnTo>
                <a:lnTo>
                  <a:pt x="4546015" y="6819900"/>
                </a:lnTo>
                <a:lnTo>
                  <a:pt x="4544593" y="6832600"/>
                </a:lnTo>
                <a:lnTo>
                  <a:pt x="4630225" y="6832600"/>
                </a:lnTo>
                <a:lnTo>
                  <a:pt x="4616678" y="6845300"/>
                </a:lnTo>
                <a:close/>
              </a:path>
              <a:path w="4997450" h="7010400">
                <a:moveTo>
                  <a:pt x="540181" y="6870700"/>
                </a:moveTo>
                <a:lnTo>
                  <a:pt x="424560" y="6870700"/>
                </a:lnTo>
                <a:lnTo>
                  <a:pt x="382015" y="6845300"/>
                </a:lnTo>
                <a:lnTo>
                  <a:pt x="494207" y="6845300"/>
                </a:lnTo>
                <a:lnTo>
                  <a:pt x="540181" y="6870700"/>
                </a:lnTo>
                <a:close/>
              </a:path>
              <a:path w="4997450" h="7010400">
                <a:moveTo>
                  <a:pt x="4572774" y="6870700"/>
                </a:moveTo>
                <a:lnTo>
                  <a:pt x="4457052" y="6870700"/>
                </a:lnTo>
                <a:lnTo>
                  <a:pt x="4503153" y="6845300"/>
                </a:lnTo>
                <a:lnTo>
                  <a:pt x="4615319" y="6845300"/>
                </a:lnTo>
                <a:lnTo>
                  <a:pt x="4572774" y="6870700"/>
                </a:lnTo>
                <a:close/>
              </a:path>
              <a:path w="4997450" h="7010400">
                <a:moveTo>
                  <a:pt x="715492" y="6921500"/>
                </a:moveTo>
                <a:lnTo>
                  <a:pt x="517715" y="6921500"/>
                </a:lnTo>
                <a:lnTo>
                  <a:pt x="471741" y="6896100"/>
                </a:lnTo>
                <a:lnTo>
                  <a:pt x="470306" y="6896100"/>
                </a:lnTo>
                <a:lnTo>
                  <a:pt x="425983" y="6870700"/>
                </a:lnTo>
                <a:lnTo>
                  <a:pt x="538670" y="6870700"/>
                </a:lnTo>
                <a:lnTo>
                  <a:pt x="586295" y="6883400"/>
                </a:lnTo>
                <a:lnTo>
                  <a:pt x="585127" y="6883400"/>
                </a:lnTo>
                <a:lnTo>
                  <a:pt x="647611" y="6908800"/>
                </a:lnTo>
                <a:lnTo>
                  <a:pt x="644880" y="6908800"/>
                </a:lnTo>
                <a:lnTo>
                  <a:pt x="715492" y="6921500"/>
                </a:lnTo>
                <a:close/>
              </a:path>
              <a:path w="4997450" h="7010400">
                <a:moveTo>
                  <a:pt x="4479467" y="6921500"/>
                </a:moveTo>
                <a:lnTo>
                  <a:pt x="4281728" y="6921500"/>
                </a:lnTo>
                <a:lnTo>
                  <a:pt x="4352467" y="6908800"/>
                </a:lnTo>
                <a:lnTo>
                  <a:pt x="4349737" y="6908800"/>
                </a:lnTo>
                <a:lnTo>
                  <a:pt x="4412221" y="6883400"/>
                </a:lnTo>
                <a:lnTo>
                  <a:pt x="4411027" y="6883400"/>
                </a:lnTo>
                <a:lnTo>
                  <a:pt x="4458525" y="6870700"/>
                </a:lnTo>
                <a:lnTo>
                  <a:pt x="4571352" y="6870700"/>
                </a:lnTo>
                <a:lnTo>
                  <a:pt x="4527029" y="6896100"/>
                </a:lnTo>
                <a:lnTo>
                  <a:pt x="4525568" y="6896100"/>
                </a:lnTo>
                <a:lnTo>
                  <a:pt x="4479467" y="6921500"/>
                </a:lnTo>
                <a:close/>
              </a:path>
              <a:path w="4997450" h="7010400">
                <a:moveTo>
                  <a:pt x="752640" y="6934200"/>
                </a:moveTo>
                <a:lnTo>
                  <a:pt x="566851" y="6934200"/>
                </a:lnTo>
                <a:lnTo>
                  <a:pt x="519226" y="6921500"/>
                </a:lnTo>
                <a:lnTo>
                  <a:pt x="713905" y="6921500"/>
                </a:lnTo>
                <a:lnTo>
                  <a:pt x="752640" y="6934200"/>
                </a:lnTo>
                <a:close/>
              </a:path>
              <a:path w="4997450" h="7010400">
                <a:moveTo>
                  <a:pt x="4430509" y="6934200"/>
                </a:moveTo>
                <a:lnTo>
                  <a:pt x="4244581" y="6934200"/>
                </a:lnTo>
                <a:lnTo>
                  <a:pt x="4283316" y="6921500"/>
                </a:lnTo>
                <a:lnTo>
                  <a:pt x="4478007" y="6921500"/>
                </a:lnTo>
                <a:lnTo>
                  <a:pt x="4430509" y="6934200"/>
                </a:lnTo>
                <a:close/>
              </a:path>
              <a:path w="4997450" h="7010400">
                <a:moveTo>
                  <a:pt x="4366831" y="6959600"/>
                </a:moveTo>
                <a:lnTo>
                  <a:pt x="630504" y="6959600"/>
                </a:lnTo>
                <a:lnTo>
                  <a:pt x="568032" y="6934200"/>
                </a:lnTo>
                <a:lnTo>
                  <a:pt x="792124" y="6934200"/>
                </a:lnTo>
                <a:lnTo>
                  <a:pt x="835812" y="6946900"/>
                </a:lnTo>
                <a:lnTo>
                  <a:pt x="4398073" y="6946900"/>
                </a:lnTo>
                <a:lnTo>
                  <a:pt x="4366831" y="6959600"/>
                </a:lnTo>
                <a:close/>
              </a:path>
              <a:path w="4997450" h="7010400">
                <a:moveTo>
                  <a:pt x="4398073" y="6946900"/>
                </a:moveTo>
                <a:lnTo>
                  <a:pt x="4161408" y="6946900"/>
                </a:lnTo>
                <a:lnTo>
                  <a:pt x="4205096" y="6934200"/>
                </a:lnTo>
                <a:lnTo>
                  <a:pt x="4429315" y="6934200"/>
                </a:lnTo>
                <a:lnTo>
                  <a:pt x="4398073" y="6946900"/>
                </a:lnTo>
                <a:close/>
              </a:path>
              <a:path w="4997450" h="7010400">
                <a:moveTo>
                  <a:pt x="4293361" y="6972300"/>
                </a:moveTo>
                <a:lnTo>
                  <a:pt x="703833" y="6972300"/>
                </a:lnTo>
                <a:lnTo>
                  <a:pt x="633221" y="6959600"/>
                </a:lnTo>
                <a:lnTo>
                  <a:pt x="4364100" y="6959600"/>
                </a:lnTo>
                <a:lnTo>
                  <a:pt x="4293361" y="6972300"/>
                </a:lnTo>
                <a:close/>
              </a:path>
              <a:path w="4997450" h="7010400">
                <a:moveTo>
                  <a:pt x="4253052" y="6985000"/>
                </a:moveTo>
                <a:lnTo>
                  <a:pt x="744169" y="6985000"/>
                </a:lnTo>
                <a:lnTo>
                  <a:pt x="705434" y="6972300"/>
                </a:lnTo>
                <a:lnTo>
                  <a:pt x="4291787" y="6972300"/>
                </a:lnTo>
                <a:lnTo>
                  <a:pt x="4253052" y="6985000"/>
                </a:lnTo>
                <a:close/>
              </a:path>
              <a:path w="4997450" h="7010400">
                <a:moveTo>
                  <a:pt x="4166552" y="6997700"/>
                </a:moveTo>
                <a:lnTo>
                  <a:pt x="831303" y="6997700"/>
                </a:lnTo>
                <a:lnTo>
                  <a:pt x="786980" y="6985000"/>
                </a:lnTo>
                <a:lnTo>
                  <a:pt x="4211027" y="6985000"/>
                </a:lnTo>
                <a:lnTo>
                  <a:pt x="4166552" y="6997700"/>
                </a:lnTo>
                <a:close/>
              </a:path>
              <a:path w="4997450" h="7010400">
                <a:moveTo>
                  <a:pt x="3904297" y="7010400"/>
                </a:moveTo>
                <a:lnTo>
                  <a:pt x="1093177" y="7010400"/>
                </a:lnTo>
                <a:lnTo>
                  <a:pt x="1035011" y="6997700"/>
                </a:lnTo>
                <a:lnTo>
                  <a:pt x="3962527" y="6997700"/>
                </a:lnTo>
                <a:lnTo>
                  <a:pt x="3904297" y="7010400"/>
                </a:lnTo>
                <a:close/>
              </a:path>
            </a:pathLst>
          </a:custGeom>
          <a:solidFill>
            <a:srgbClr val="008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14623428" y="3305035"/>
            <a:ext cx="3406140" cy="8464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3235"/>
              </a:lnSpc>
              <a:spcBef>
                <a:spcPts val="95"/>
              </a:spcBef>
            </a:pPr>
            <a:r>
              <a:rPr dirty="0" sz="2800" spc="-10">
                <a:latin typeface="Microsoft Sans Serif"/>
                <a:cs typeface="Microsoft Sans Serif"/>
              </a:rPr>
              <a:t>Мамандандырылған</a:t>
            </a:r>
            <a:endParaRPr sz="2800">
              <a:latin typeface="Microsoft Sans Serif"/>
              <a:cs typeface="Microsoft Sans Serif"/>
            </a:endParaRPr>
          </a:p>
          <a:p>
            <a:pPr marL="1235075">
              <a:lnSpc>
                <a:spcPts val="3235"/>
              </a:lnSpc>
            </a:pPr>
            <a:r>
              <a:rPr dirty="0" sz="2800" spc="-10">
                <a:latin typeface="Microsoft Sans Serif"/>
                <a:cs typeface="Microsoft Sans Serif"/>
              </a:rPr>
              <a:t>аймақтар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4407019" y="4534242"/>
            <a:ext cx="3859529" cy="1210945"/>
          </a:xfrm>
          <a:prstGeom prst="rect">
            <a:avLst/>
          </a:prstGeom>
        </p:spPr>
        <p:txBody>
          <a:bodyPr wrap="square" lIns="0" tIns="63500" rIns="0" bIns="0" rtlCol="0" vert="horz">
            <a:spAutoFit/>
          </a:bodyPr>
          <a:lstStyle/>
          <a:p>
            <a:pPr marL="12700" marR="5080">
              <a:lnSpc>
                <a:spcPts val="2990"/>
              </a:lnSpc>
              <a:spcBef>
                <a:spcPts val="500"/>
              </a:spcBef>
            </a:pPr>
            <a:r>
              <a:rPr dirty="0" sz="2800" spc="-10">
                <a:latin typeface="Trebuchet MS"/>
                <a:cs typeface="Trebuchet MS"/>
              </a:rPr>
              <a:t>Денсаулы</a:t>
            </a:r>
            <a:r>
              <a:rPr dirty="0" sz="2800" spc="-10">
                <a:latin typeface="Microsoft Sans Serif"/>
                <a:cs typeface="Microsoft Sans Serif"/>
              </a:rPr>
              <a:t>қ</a:t>
            </a:r>
            <a:r>
              <a:rPr dirty="0" sz="2800" spc="-155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са</a:t>
            </a:r>
            <a:r>
              <a:rPr dirty="0" sz="2800" spc="-10">
                <a:latin typeface="Microsoft Sans Serif"/>
                <a:cs typeface="Microsoft Sans Serif"/>
              </a:rPr>
              <a:t>қ</a:t>
            </a:r>
            <a:r>
              <a:rPr dirty="0" sz="2800" spc="-10">
                <a:latin typeface="Trebuchet MS"/>
                <a:cs typeface="Trebuchet MS"/>
              </a:rPr>
              <a:t>тау: медициналы</a:t>
            </a:r>
            <a:r>
              <a:rPr dirty="0" sz="2800" spc="-10">
                <a:latin typeface="Microsoft Sans Serif"/>
                <a:cs typeface="Microsoft Sans Serif"/>
              </a:rPr>
              <a:t>қ </a:t>
            </a:r>
            <a:r>
              <a:rPr dirty="0" sz="2800">
                <a:latin typeface="Trebuchet MS"/>
                <a:cs typeface="Trebuchet MS"/>
              </a:rPr>
              <a:t>диагностиканы</a:t>
            </a:r>
            <a:r>
              <a:rPr dirty="0" sz="2800" spc="-114">
                <a:latin typeface="Trebuchet MS"/>
                <a:cs typeface="Trebuchet MS"/>
              </a:rPr>
              <a:t> </a:t>
            </a:r>
            <a:r>
              <a:rPr dirty="0" sz="2800" spc="-35">
                <a:latin typeface="Microsoft Sans Serif"/>
                <a:cs typeface="Microsoft Sans Serif"/>
              </a:rPr>
              <a:t>қ</a:t>
            </a:r>
            <a:r>
              <a:rPr dirty="0" sz="2800" spc="-35">
                <a:latin typeface="Trebuchet MS"/>
                <a:cs typeface="Trebuchet MS"/>
              </a:rPr>
              <a:t>олдау.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4407019" y="6146266"/>
            <a:ext cx="3103880" cy="83248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95"/>
              </a:spcBef>
            </a:pPr>
            <a:r>
              <a:rPr dirty="0" sz="2800">
                <a:latin typeface="Trebuchet MS"/>
                <a:cs typeface="Trebuchet MS"/>
              </a:rPr>
              <a:t>Білімділік:</a:t>
            </a:r>
            <a:r>
              <a:rPr dirty="0" sz="2800" spc="-75">
                <a:latin typeface="Trebuchet MS"/>
                <a:cs typeface="Trebuchet MS"/>
              </a:rPr>
              <a:t> </a:t>
            </a:r>
            <a:r>
              <a:rPr dirty="0" sz="2800" spc="-10">
                <a:latin typeface="Trebuchet MS"/>
                <a:cs typeface="Trebuchet MS"/>
              </a:rPr>
              <a:t>Дербес о</a:t>
            </a:r>
            <a:r>
              <a:rPr dirty="0" sz="2800" spc="-10">
                <a:latin typeface="Microsoft Sans Serif"/>
                <a:cs typeface="Microsoft Sans Serif"/>
              </a:rPr>
              <a:t>қ</a:t>
            </a:r>
            <a:r>
              <a:rPr dirty="0" sz="2800" spc="-10">
                <a:latin typeface="Trebuchet MS"/>
                <a:cs typeface="Trebuchet MS"/>
              </a:rPr>
              <a:t>ыту.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4407019" y="7751203"/>
            <a:ext cx="3903345" cy="121348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95"/>
              </a:spcBef>
            </a:pPr>
            <a:r>
              <a:rPr dirty="0" sz="2800" spc="-95">
                <a:latin typeface="Microsoft Sans Serif"/>
                <a:cs typeface="Microsoft Sans Serif"/>
              </a:rPr>
              <a:t>Құқ</a:t>
            </a:r>
            <a:r>
              <a:rPr dirty="0" sz="2800" spc="-95">
                <a:latin typeface="Trebuchet MS"/>
                <a:cs typeface="Trebuchet MS"/>
              </a:rPr>
              <a:t>ы</a:t>
            </a:r>
            <a:r>
              <a:rPr dirty="0" sz="2800" spc="-95">
                <a:latin typeface="Microsoft Sans Serif"/>
                <a:cs typeface="Microsoft Sans Serif"/>
              </a:rPr>
              <a:t>қ</a:t>
            </a:r>
            <a:r>
              <a:rPr dirty="0" sz="2800" spc="-95">
                <a:latin typeface="Trebuchet MS"/>
                <a:cs typeface="Trebuchet MS"/>
              </a:rPr>
              <a:t>тану:</a:t>
            </a:r>
            <a:r>
              <a:rPr dirty="0" sz="2800" spc="-30">
                <a:latin typeface="Trebuchet MS"/>
                <a:cs typeface="Trebuchet MS"/>
              </a:rPr>
              <a:t> </a:t>
            </a:r>
            <a:r>
              <a:rPr dirty="0" sz="2800" spc="-40">
                <a:latin typeface="Microsoft Sans Serif"/>
                <a:cs typeface="Microsoft Sans Serif"/>
              </a:rPr>
              <a:t>Құ</a:t>
            </a:r>
            <a:r>
              <a:rPr dirty="0" sz="2800" spc="-40">
                <a:latin typeface="Trebuchet MS"/>
                <a:cs typeface="Trebuchet MS"/>
              </a:rPr>
              <a:t>жаттарды </a:t>
            </a:r>
            <a:r>
              <a:rPr dirty="0" sz="2800" spc="-30">
                <a:latin typeface="Microsoft Sans Serif"/>
                <a:cs typeface="Microsoft Sans Serif"/>
              </a:rPr>
              <a:t>қ</a:t>
            </a:r>
            <a:r>
              <a:rPr dirty="0" sz="2800" spc="-30">
                <a:latin typeface="Trebuchet MS"/>
                <a:cs typeface="Trebuchet MS"/>
              </a:rPr>
              <a:t>арау</a:t>
            </a:r>
            <a:r>
              <a:rPr dirty="0" sz="2800" spc="-180">
                <a:latin typeface="Trebuchet MS"/>
                <a:cs typeface="Trebuchet MS"/>
              </a:rPr>
              <a:t> </a:t>
            </a:r>
            <a:r>
              <a:rPr dirty="0" sz="2800" spc="-20">
                <a:latin typeface="Trebuchet MS"/>
                <a:cs typeface="Trebuchet MS"/>
              </a:rPr>
              <a:t>ж</a:t>
            </a:r>
            <a:r>
              <a:rPr dirty="0" sz="2800" spc="-20">
                <a:latin typeface="Microsoft Sans Serif"/>
                <a:cs typeface="Microsoft Sans Serif"/>
              </a:rPr>
              <a:t>ә</a:t>
            </a:r>
            <a:r>
              <a:rPr dirty="0" sz="2800" spc="-20">
                <a:latin typeface="Trebuchet MS"/>
                <a:cs typeface="Trebuchet MS"/>
              </a:rPr>
              <a:t>не </a:t>
            </a:r>
            <a:r>
              <a:rPr dirty="0" sz="2800" spc="-10">
                <a:latin typeface="Microsoft Sans Serif"/>
                <a:cs typeface="Microsoft Sans Serif"/>
              </a:rPr>
              <a:t>қ</a:t>
            </a:r>
            <a:r>
              <a:rPr dirty="0" sz="2800" spc="-10">
                <a:latin typeface="Trebuchet MS"/>
                <a:cs typeface="Trebuchet MS"/>
              </a:rPr>
              <a:t>орытындылау.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619" y="817879"/>
            <a:ext cx="11802745" cy="10915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7000"/>
              <a:t>Мәселелер</a:t>
            </a:r>
            <a:r>
              <a:rPr dirty="0" sz="7000" spc="-65"/>
              <a:t> </a:t>
            </a:r>
            <a:r>
              <a:rPr dirty="0" sz="7000"/>
              <a:t>мен</a:t>
            </a:r>
            <a:r>
              <a:rPr dirty="0" sz="7000" spc="-60"/>
              <a:t> </a:t>
            </a:r>
            <a:r>
              <a:rPr dirty="0" sz="7000" spc="-10"/>
              <a:t>шектеулер</a:t>
            </a:r>
            <a:endParaRPr sz="7000"/>
          </a:p>
        </p:txBody>
      </p:sp>
      <p:sp>
        <p:nvSpPr>
          <p:cNvPr id="3" name="object 3" descr=""/>
          <p:cNvSpPr txBox="1"/>
          <p:nvPr/>
        </p:nvSpPr>
        <p:spPr>
          <a:xfrm>
            <a:off x="1019175" y="1935480"/>
            <a:ext cx="13453744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13625" algn="l"/>
              </a:tabLst>
            </a:pPr>
            <a:r>
              <a:rPr dirty="0" sz="4500" b="1">
                <a:latin typeface="Arial"/>
                <a:cs typeface="Arial"/>
              </a:rPr>
              <a:t>Техникалық</a:t>
            </a:r>
            <a:r>
              <a:rPr dirty="0" sz="4500" spc="-85" b="1">
                <a:latin typeface="Arial"/>
                <a:cs typeface="Arial"/>
              </a:rPr>
              <a:t> </a:t>
            </a:r>
            <a:r>
              <a:rPr dirty="0" sz="4500" b="1">
                <a:latin typeface="Arial"/>
                <a:cs typeface="Arial"/>
              </a:rPr>
              <a:t>мәселелер</a:t>
            </a:r>
            <a:r>
              <a:rPr dirty="0" sz="4500" spc="-75" b="1">
                <a:latin typeface="Arial"/>
                <a:cs typeface="Arial"/>
              </a:rPr>
              <a:t> </a:t>
            </a:r>
            <a:r>
              <a:rPr dirty="0" sz="4500" spc="-50" b="1">
                <a:latin typeface="Arial"/>
                <a:cs typeface="Arial"/>
              </a:rPr>
              <a:t>&amp;</a:t>
            </a:r>
            <a:r>
              <a:rPr dirty="0" sz="4500" b="1">
                <a:latin typeface="Arial"/>
                <a:cs typeface="Arial"/>
              </a:rPr>
              <a:t>	Этикалық</a:t>
            </a:r>
            <a:r>
              <a:rPr dirty="0" sz="4500" spc="-50" b="1">
                <a:latin typeface="Arial"/>
                <a:cs typeface="Arial"/>
              </a:rPr>
              <a:t> </a:t>
            </a:r>
            <a:r>
              <a:rPr dirty="0" sz="4500" spc="-10" b="1">
                <a:latin typeface="Arial"/>
                <a:cs typeface="Arial"/>
              </a:rPr>
              <a:t>мәселелер</a:t>
            </a:r>
            <a:endParaRPr sz="45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023899" y="3102927"/>
            <a:ext cx="16523969" cy="5947410"/>
          </a:xfrm>
          <a:prstGeom prst="rect">
            <a:avLst/>
          </a:prstGeom>
        </p:spPr>
        <p:txBody>
          <a:bodyPr wrap="square" lIns="0" tIns="1587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dirty="0" u="heavy" sz="2850" spc="9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5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Техникалы</a:t>
            </a:r>
            <a:r>
              <a:rPr dirty="0" u="heavy" sz="28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қ</a:t>
            </a:r>
            <a:r>
              <a:rPr dirty="0" u="heavy" sz="2850" spc="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5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қ</a:t>
            </a:r>
            <a:r>
              <a:rPr dirty="0" u="heavy" sz="285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иынды</a:t>
            </a:r>
            <a:r>
              <a:rPr dirty="0" u="heavy" sz="285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қ</a:t>
            </a:r>
            <a:r>
              <a:rPr dirty="0" u="heavy" sz="285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тар</a:t>
            </a:r>
            <a:endParaRPr sz="2850">
              <a:latin typeface="Trebuchet MS"/>
              <a:cs typeface="Trebuchet MS"/>
            </a:endParaRPr>
          </a:p>
          <a:p>
            <a:pPr marL="426084" marR="5080" indent="-414020">
              <a:lnSpc>
                <a:spcPct val="100000"/>
              </a:lnSpc>
              <a:spcBef>
                <a:spcPts val="2080"/>
              </a:spcBef>
              <a:buSzPct val="122807"/>
              <a:buFont typeface="Microsoft Sans Serif"/>
              <a:buChar char="•"/>
              <a:tabLst>
                <a:tab pos="426084" algn="l"/>
              </a:tabLst>
            </a:pPr>
            <a:r>
              <a:rPr dirty="0" sz="2850" b="1">
                <a:latin typeface="Trebuchet MS"/>
                <a:cs typeface="Trebuchet MS"/>
              </a:rPr>
              <a:t>Есептеу</a:t>
            </a:r>
            <a:r>
              <a:rPr dirty="0" sz="2850" spc="-85" b="1">
                <a:latin typeface="Trebuchet MS"/>
                <a:cs typeface="Trebuchet MS"/>
              </a:rPr>
              <a:t> </a:t>
            </a:r>
            <a:r>
              <a:rPr dirty="0" sz="2850" b="1">
                <a:latin typeface="Trebuchet MS"/>
                <a:cs typeface="Trebuchet MS"/>
              </a:rPr>
              <a:t>ж</a:t>
            </a:r>
            <a:r>
              <a:rPr dirty="0" sz="2850" b="1">
                <a:latin typeface="Arial"/>
                <a:cs typeface="Arial"/>
              </a:rPr>
              <a:t>ә</a:t>
            </a:r>
            <a:r>
              <a:rPr dirty="0" sz="2850" b="1">
                <a:latin typeface="Trebuchet MS"/>
                <a:cs typeface="Trebuchet MS"/>
              </a:rPr>
              <a:t>не</a:t>
            </a:r>
            <a:r>
              <a:rPr dirty="0" sz="2850" spc="-80" b="1">
                <a:latin typeface="Trebuchet MS"/>
                <a:cs typeface="Trebuchet MS"/>
              </a:rPr>
              <a:t> </a:t>
            </a:r>
            <a:r>
              <a:rPr dirty="0" sz="2850" b="1">
                <a:latin typeface="Trebuchet MS"/>
                <a:cs typeface="Trebuchet MS"/>
              </a:rPr>
              <a:t>энергия</a:t>
            </a:r>
            <a:r>
              <a:rPr dirty="0" sz="2850" spc="-80" b="1">
                <a:latin typeface="Trebuchet MS"/>
                <a:cs typeface="Trebuchet MS"/>
              </a:rPr>
              <a:t> </a:t>
            </a:r>
            <a:r>
              <a:rPr dirty="0" sz="2850" b="1">
                <a:latin typeface="Trebuchet MS"/>
                <a:cs typeface="Trebuchet MS"/>
              </a:rPr>
              <a:t>шы</a:t>
            </a:r>
            <a:r>
              <a:rPr dirty="0" sz="2850" b="1">
                <a:latin typeface="Arial"/>
                <a:cs typeface="Arial"/>
              </a:rPr>
              <a:t>ғ</a:t>
            </a:r>
            <a:r>
              <a:rPr dirty="0" sz="2850" b="1">
                <a:latin typeface="Trebuchet MS"/>
                <a:cs typeface="Trebuchet MS"/>
              </a:rPr>
              <a:t>ындары:</a:t>
            </a:r>
            <a:r>
              <a:rPr dirty="0" sz="2850" spc="-85" b="1">
                <a:latin typeface="Trebuchet MS"/>
                <a:cs typeface="Trebuchet MS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LLM-</a:t>
            </a:r>
            <a:r>
              <a:rPr dirty="0" sz="2850">
                <a:latin typeface="Trebuchet MS"/>
                <a:cs typeface="Trebuchet MS"/>
              </a:rPr>
              <a:t>лерді</a:t>
            </a:r>
            <a:r>
              <a:rPr dirty="0" sz="2850" spc="-75">
                <a:latin typeface="Trebuchet MS"/>
                <a:cs typeface="Trebuchet MS"/>
              </a:rPr>
              <a:t> </a:t>
            </a:r>
            <a:r>
              <a:rPr dirty="0" sz="2850" spc="-30">
                <a:latin typeface="Trebuchet MS"/>
                <a:cs typeface="Trebuchet MS"/>
              </a:rPr>
              <a:t>о</a:t>
            </a:r>
            <a:r>
              <a:rPr dirty="0" sz="2850" spc="-30">
                <a:latin typeface="Microsoft Sans Serif"/>
                <a:cs typeface="Microsoft Sans Serif"/>
              </a:rPr>
              <a:t>қ</a:t>
            </a:r>
            <a:r>
              <a:rPr dirty="0" sz="2850" spc="-30">
                <a:latin typeface="Trebuchet MS"/>
                <a:cs typeface="Trebuchet MS"/>
              </a:rPr>
              <a:t>ыту</a:t>
            </a:r>
            <a:r>
              <a:rPr dirty="0" sz="2850" spc="-85">
                <a:latin typeface="Trebuchet MS"/>
                <a:cs typeface="Trebuchet MS"/>
              </a:rPr>
              <a:t> </a:t>
            </a:r>
            <a:r>
              <a:rPr dirty="0" sz="2850" spc="-20">
                <a:latin typeface="Trebuchet MS"/>
                <a:cs typeface="Trebuchet MS"/>
              </a:rPr>
              <a:t>айтарлы</a:t>
            </a:r>
            <a:r>
              <a:rPr dirty="0" sz="2850" spc="-20">
                <a:latin typeface="Microsoft Sans Serif"/>
                <a:cs typeface="Microsoft Sans Serif"/>
              </a:rPr>
              <a:t>қ</a:t>
            </a:r>
            <a:r>
              <a:rPr dirty="0" sz="2850" spc="-20">
                <a:latin typeface="Trebuchet MS"/>
                <a:cs typeface="Trebuchet MS"/>
              </a:rPr>
              <a:t>тай</a:t>
            </a:r>
            <a:r>
              <a:rPr dirty="0" sz="2850" spc="-80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есептеу</a:t>
            </a:r>
            <a:r>
              <a:rPr dirty="0" sz="2850" spc="-85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ресурстарын</a:t>
            </a:r>
            <a:r>
              <a:rPr dirty="0" sz="2850" spc="-75">
                <a:latin typeface="Trebuchet MS"/>
                <a:cs typeface="Trebuchet MS"/>
              </a:rPr>
              <a:t> </a:t>
            </a:r>
            <a:r>
              <a:rPr dirty="0" sz="2850" spc="-20">
                <a:latin typeface="Microsoft Sans Serif"/>
                <a:cs typeface="Microsoft Sans Serif"/>
              </a:rPr>
              <a:t>қ</a:t>
            </a:r>
            <a:r>
              <a:rPr dirty="0" sz="2850" spc="-20">
                <a:latin typeface="Trebuchet MS"/>
                <a:cs typeface="Trebuchet MS"/>
              </a:rPr>
              <a:t>ажет </a:t>
            </a:r>
            <a:r>
              <a:rPr dirty="0" sz="2850" spc="-10">
                <a:latin typeface="Trebuchet MS"/>
                <a:cs typeface="Trebuchet MS"/>
              </a:rPr>
              <a:t>етеді.</a:t>
            </a:r>
            <a:endParaRPr sz="2850">
              <a:latin typeface="Trebuchet MS"/>
              <a:cs typeface="Trebuchet MS"/>
            </a:endParaRPr>
          </a:p>
          <a:p>
            <a:pPr marL="426084" indent="-413384">
              <a:lnSpc>
                <a:spcPct val="100000"/>
              </a:lnSpc>
              <a:spcBef>
                <a:spcPts val="2080"/>
              </a:spcBef>
              <a:buSzPct val="122807"/>
              <a:buFont typeface="Microsoft Sans Serif"/>
              <a:buChar char="•"/>
              <a:tabLst>
                <a:tab pos="426084" algn="l"/>
              </a:tabLst>
            </a:pPr>
            <a:r>
              <a:rPr dirty="0" sz="2850" b="1">
                <a:latin typeface="Trebuchet MS"/>
                <a:cs typeface="Trebuchet MS"/>
              </a:rPr>
              <a:t>Деректерді</a:t>
            </a:r>
            <a:r>
              <a:rPr dirty="0" sz="2850" b="1">
                <a:latin typeface="Arial"/>
                <a:cs typeface="Arial"/>
              </a:rPr>
              <a:t>ң</a:t>
            </a:r>
            <a:r>
              <a:rPr dirty="0" sz="2850" spc="-25" b="1">
                <a:latin typeface="Arial"/>
                <a:cs typeface="Arial"/>
              </a:rPr>
              <a:t> </a:t>
            </a:r>
            <a:r>
              <a:rPr dirty="0" sz="2850" b="1">
                <a:latin typeface="Trebuchet MS"/>
                <a:cs typeface="Trebuchet MS"/>
              </a:rPr>
              <a:t>ауыт</a:t>
            </a:r>
            <a:r>
              <a:rPr dirty="0" sz="2850" b="1">
                <a:latin typeface="Arial"/>
                <a:cs typeface="Arial"/>
              </a:rPr>
              <a:t>қ</a:t>
            </a:r>
            <a:r>
              <a:rPr dirty="0" sz="2850" b="1">
                <a:latin typeface="Trebuchet MS"/>
                <a:cs typeface="Trebuchet MS"/>
              </a:rPr>
              <a:t>уы:</a:t>
            </a:r>
            <a:r>
              <a:rPr dirty="0" sz="2850" spc="-90" b="1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Модельдер</a:t>
            </a:r>
            <a:r>
              <a:rPr dirty="0" sz="2850" spc="-85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жатты</a:t>
            </a:r>
            <a:r>
              <a:rPr dirty="0" sz="2850">
                <a:latin typeface="Microsoft Sans Serif"/>
                <a:cs typeface="Microsoft Sans Serif"/>
              </a:rPr>
              <a:t>ғ</a:t>
            </a:r>
            <a:r>
              <a:rPr dirty="0" sz="2850">
                <a:latin typeface="Trebuchet MS"/>
                <a:cs typeface="Trebuchet MS"/>
              </a:rPr>
              <a:t>у</a:t>
            </a:r>
            <a:r>
              <a:rPr dirty="0" sz="2850" spc="-90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деректерінде</a:t>
            </a:r>
            <a:r>
              <a:rPr dirty="0" sz="2850" spc="-85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бар</a:t>
            </a:r>
            <a:r>
              <a:rPr dirty="0" sz="2850" spc="-85">
                <a:latin typeface="Trebuchet MS"/>
                <a:cs typeface="Trebuchet MS"/>
              </a:rPr>
              <a:t> </a:t>
            </a:r>
            <a:r>
              <a:rPr dirty="0" sz="2850" spc="-20">
                <a:latin typeface="Trebuchet MS"/>
                <a:cs typeface="Trebuchet MS"/>
              </a:rPr>
              <a:t>ауыт</a:t>
            </a:r>
            <a:r>
              <a:rPr dirty="0" sz="2850" spc="-20">
                <a:latin typeface="Microsoft Sans Serif"/>
                <a:cs typeface="Microsoft Sans Serif"/>
              </a:rPr>
              <a:t>қ</a:t>
            </a:r>
            <a:r>
              <a:rPr dirty="0" sz="2850" spc="-20">
                <a:latin typeface="Trebuchet MS"/>
                <a:cs typeface="Trebuchet MS"/>
              </a:rPr>
              <a:t>уларды</a:t>
            </a:r>
            <a:r>
              <a:rPr dirty="0" sz="2850" spc="-90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иелене</a:t>
            </a:r>
            <a:r>
              <a:rPr dirty="0" sz="2850" spc="-85">
                <a:latin typeface="Trebuchet MS"/>
                <a:cs typeface="Trebuchet MS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алады.</a:t>
            </a:r>
            <a:endParaRPr sz="2850">
              <a:latin typeface="Trebuchet MS"/>
              <a:cs typeface="Trebuchet MS"/>
            </a:endParaRPr>
          </a:p>
          <a:p>
            <a:pPr marL="426084" indent="-413384">
              <a:lnSpc>
                <a:spcPct val="100000"/>
              </a:lnSpc>
              <a:spcBef>
                <a:spcPts val="2080"/>
              </a:spcBef>
              <a:buSzPct val="122807"/>
              <a:buFont typeface="Microsoft Sans Serif"/>
              <a:buChar char="•"/>
              <a:tabLst>
                <a:tab pos="426084" algn="l"/>
              </a:tabLst>
            </a:pPr>
            <a:r>
              <a:rPr dirty="0" sz="2850" b="1">
                <a:latin typeface="Trebuchet MS"/>
                <a:cs typeface="Trebuchet MS"/>
              </a:rPr>
              <a:t>М</a:t>
            </a:r>
            <a:r>
              <a:rPr dirty="0" sz="2850" b="1">
                <a:latin typeface="Arial"/>
                <a:cs typeface="Arial"/>
              </a:rPr>
              <a:t>ә</a:t>
            </a:r>
            <a:r>
              <a:rPr dirty="0" sz="2850" b="1">
                <a:latin typeface="Trebuchet MS"/>
                <a:cs typeface="Trebuchet MS"/>
              </a:rPr>
              <a:t>тінм</a:t>
            </a:r>
            <a:r>
              <a:rPr dirty="0" sz="2850" b="1">
                <a:latin typeface="Arial"/>
                <a:cs typeface="Arial"/>
              </a:rPr>
              <a:t>ә</a:t>
            </a:r>
            <a:r>
              <a:rPr dirty="0" sz="2850" b="1">
                <a:latin typeface="Trebuchet MS"/>
                <a:cs typeface="Trebuchet MS"/>
              </a:rPr>
              <a:t>нні</a:t>
            </a:r>
            <a:r>
              <a:rPr dirty="0" sz="2850" b="1">
                <a:latin typeface="Arial"/>
                <a:cs typeface="Arial"/>
              </a:rPr>
              <a:t>ң</a:t>
            </a:r>
            <a:r>
              <a:rPr dirty="0" sz="2850" spc="-40" b="1">
                <a:latin typeface="Arial"/>
                <a:cs typeface="Arial"/>
              </a:rPr>
              <a:t> </a:t>
            </a:r>
            <a:r>
              <a:rPr dirty="0" sz="2850" b="1">
                <a:latin typeface="Arial"/>
                <a:cs typeface="Arial"/>
              </a:rPr>
              <a:t>ұ</a:t>
            </a:r>
            <a:r>
              <a:rPr dirty="0" sz="2850" b="1">
                <a:latin typeface="Trebuchet MS"/>
                <a:cs typeface="Trebuchet MS"/>
              </a:rPr>
              <a:t>за</a:t>
            </a:r>
            <a:r>
              <a:rPr dirty="0" sz="2850" b="1">
                <a:latin typeface="Arial"/>
                <a:cs typeface="Arial"/>
              </a:rPr>
              <a:t>қ</a:t>
            </a:r>
            <a:r>
              <a:rPr dirty="0" sz="2850" b="1">
                <a:latin typeface="Trebuchet MS"/>
                <a:cs typeface="Trebuchet MS"/>
              </a:rPr>
              <a:t>ты</a:t>
            </a:r>
            <a:r>
              <a:rPr dirty="0" sz="2850" b="1">
                <a:latin typeface="Arial"/>
                <a:cs typeface="Arial"/>
              </a:rPr>
              <a:t>ғ</a:t>
            </a:r>
            <a:r>
              <a:rPr dirty="0" sz="2850" b="1">
                <a:latin typeface="Trebuchet MS"/>
                <a:cs typeface="Trebuchet MS"/>
              </a:rPr>
              <a:t>ы:</a:t>
            </a:r>
            <a:r>
              <a:rPr dirty="0" sz="2850" spc="-105" b="1">
                <a:latin typeface="Trebuchet MS"/>
                <a:cs typeface="Trebuchet MS"/>
              </a:rPr>
              <a:t> </a:t>
            </a:r>
            <a:r>
              <a:rPr dirty="0" sz="2850">
                <a:latin typeface="Microsoft Sans Serif"/>
                <a:cs typeface="Microsoft Sans Serif"/>
              </a:rPr>
              <a:t>ө</a:t>
            </a:r>
            <a:r>
              <a:rPr dirty="0" sz="2850">
                <a:latin typeface="Trebuchet MS"/>
                <a:cs typeface="Trebuchet MS"/>
              </a:rPr>
              <a:t>те</a:t>
            </a:r>
            <a:r>
              <a:rPr dirty="0" sz="2850" spc="-100">
                <a:latin typeface="Trebuchet MS"/>
                <a:cs typeface="Trebuchet MS"/>
              </a:rPr>
              <a:t> </a:t>
            </a:r>
            <a:r>
              <a:rPr dirty="0" sz="2850" spc="-20">
                <a:latin typeface="Microsoft Sans Serif"/>
                <a:cs typeface="Microsoft Sans Serif"/>
              </a:rPr>
              <a:t>ұ</a:t>
            </a:r>
            <a:r>
              <a:rPr dirty="0" sz="2850" spc="-20">
                <a:latin typeface="Trebuchet MS"/>
                <a:cs typeface="Trebuchet MS"/>
              </a:rPr>
              <a:t>за</a:t>
            </a:r>
            <a:r>
              <a:rPr dirty="0" sz="2850" spc="-20">
                <a:latin typeface="Microsoft Sans Serif"/>
                <a:cs typeface="Microsoft Sans Serif"/>
              </a:rPr>
              <a:t>қ</a:t>
            </a:r>
            <a:r>
              <a:rPr dirty="0" sz="2850" spc="-5">
                <a:latin typeface="Microsoft Sans Serif"/>
                <a:cs typeface="Microsoft Sans Serif"/>
              </a:rPr>
              <a:t> </a:t>
            </a:r>
            <a:r>
              <a:rPr dirty="0" sz="2850">
                <a:latin typeface="Trebuchet MS"/>
                <a:cs typeface="Trebuchet MS"/>
              </a:rPr>
              <a:t>м</a:t>
            </a:r>
            <a:r>
              <a:rPr dirty="0" sz="2850">
                <a:latin typeface="Microsoft Sans Serif"/>
                <a:cs typeface="Microsoft Sans Serif"/>
              </a:rPr>
              <a:t>ә</a:t>
            </a:r>
            <a:r>
              <a:rPr dirty="0" sz="2850">
                <a:latin typeface="Trebuchet MS"/>
                <a:cs typeface="Trebuchet MS"/>
              </a:rPr>
              <a:t>тіндерді</a:t>
            </a:r>
            <a:r>
              <a:rPr dirty="0" sz="2850" spc="-100">
                <a:latin typeface="Trebuchet MS"/>
                <a:cs typeface="Trebuchet MS"/>
              </a:rPr>
              <a:t> </a:t>
            </a:r>
            <a:r>
              <a:rPr dirty="0" sz="2850">
                <a:latin typeface="Microsoft Sans Serif"/>
                <a:cs typeface="Microsoft Sans Serif"/>
              </a:rPr>
              <a:t>өң</a:t>
            </a:r>
            <a:r>
              <a:rPr dirty="0" sz="2850">
                <a:latin typeface="Trebuchet MS"/>
                <a:cs typeface="Trebuchet MS"/>
              </a:rPr>
              <a:t>деу</a:t>
            </a:r>
            <a:r>
              <a:rPr dirty="0" sz="2850" spc="-105">
                <a:latin typeface="Trebuchet MS"/>
                <a:cs typeface="Trebuchet MS"/>
              </a:rPr>
              <a:t> </a:t>
            </a:r>
            <a:r>
              <a:rPr dirty="0" sz="2850" spc="-10">
                <a:latin typeface="Microsoft Sans Serif"/>
                <a:cs typeface="Microsoft Sans Serif"/>
              </a:rPr>
              <a:t>қ</a:t>
            </a:r>
            <a:r>
              <a:rPr dirty="0" sz="2850" spc="-10">
                <a:latin typeface="Trebuchet MS"/>
                <a:cs typeface="Trebuchet MS"/>
              </a:rPr>
              <a:t>иын.</a:t>
            </a:r>
            <a:endParaRPr sz="2850">
              <a:latin typeface="Trebuchet MS"/>
              <a:cs typeface="Trebuchet MS"/>
            </a:endParaRPr>
          </a:p>
          <a:p>
            <a:pPr marL="121285">
              <a:lnSpc>
                <a:spcPct val="100000"/>
              </a:lnSpc>
              <a:spcBef>
                <a:spcPts val="2080"/>
              </a:spcBef>
            </a:pPr>
            <a:r>
              <a:rPr dirty="0" u="heavy" sz="285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Этикалы</a:t>
            </a:r>
            <a:r>
              <a:rPr dirty="0" u="heavy" sz="285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қ</a:t>
            </a:r>
            <a:r>
              <a:rPr dirty="0" u="heavy" sz="2850" spc="-2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5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м</a:t>
            </a:r>
            <a:r>
              <a:rPr dirty="0" u="heavy" sz="2850" spc="-10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ә</a:t>
            </a:r>
            <a:r>
              <a:rPr dirty="0" u="heavy" sz="285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селелер</a:t>
            </a:r>
            <a:endParaRPr sz="2850">
              <a:latin typeface="Trebuchet MS"/>
              <a:cs typeface="Trebuchet MS"/>
            </a:endParaRPr>
          </a:p>
          <a:p>
            <a:pPr marL="426084" indent="-413384">
              <a:lnSpc>
                <a:spcPct val="100000"/>
              </a:lnSpc>
              <a:spcBef>
                <a:spcPts val="2080"/>
              </a:spcBef>
              <a:buSzPct val="122807"/>
              <a:buFont typeface="Microsoft Sans Serif"/>
              <a:buChar char="•"/>
              <a:tabLst>
                <a:tab pos="426084" algn="l"/>
              </a:tabLst>
            </a:pPr>
            <a:r>
              <a:rPr dirty="0" sz="2850" b="1">
                <a:latin typeface="Trebuchet MS"/>
                <a:cs typeface="Trebuchet MS"/>
              </a:rPr>
              <a:t>Жал</a:t>
            </a:r>
            <a:r>
              <a:rPr dirty="0" sz="2850" b="1">
                <a:latin typeface="Arial"/>
                <a:cs typeface="Arial"/>
              </a:rPr>
              <a:t>ғ</a:t>
            </a:r>
            <a:r>
              <a:rPr dirty="0" sz="2850" b="1">
                <a:latin typeface="Trebuchet MS"/>
                <a:cs typeface="Trebuchet MS"/>
              </a:rPr>
              <a:t>ан</a:t>
            </a:r>
            <a:r>
              <a:rPr dirty="0" sz="2850" spc="-100" b="1">
                <a:latin typeface="Trebuchet MS"/>
                <a:cs typeface="Trebuchet MS"/>
              </a:rPr>
              <a:t> </a:t>
            </a:r>
            <a:r>
              <a:rPr dirty="0" sz="2850" b="1">
                <a:latin typeface="Trebuchet MS"/>
                <a:cs typeface="Trebuchet MS"/>
              </a:rPr>
              <a:t>а</a:t>
            </a:r>
            <a:r>
              <a:rPr dirty="0" sz="2850" b="1">
                <a:latin typeface="Arial"/>
                <a:cs typeface="Arial"/>
              </a:rPr>
              <a:t>қ</a:t>
            </a:r>
            <a:r>
              <a:rPr dirty="0" sz="2850" b="1">
                <a:latin typeface="Trebuchet MS"/>
                <a:cs typeface="Trebuchet MS"/>
              </a:rPr>
              <a:t>парат:</a:t>
            </a:r>
            <a:r>
              <a:rPr dirty="0" sz="2850" spc="-100" b="1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сенімді,</a:t>
            </a:r>
            <a:r>
              <a:rPr dirty="0" sz="2850" spc="-100">
                <a:latin typeface="Trebuchet MS"/>
                <a:cs typeface="Trebuchet MS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біра</a:t>
            </a:r>
            <a:r>
              <a:rPr dirty="0" sz="2850" spc="-10">
                <a:latin typeface="Microsoft Sans Serif"/>
                <a:cs typeface="Microsoft Sans Serif"/>
              </a:rPr>
              <a:t>қ</a:t>
            </a:r>
            <a:r>
              <a:rPr dirty="0" sz="2850" spc="5">
                <a:latin typeface="Microsoft Sans Serif"/>
                <a:cs typeface="Microsoft Sans Serif"/>
              </a:rPr>
              <a:t> </a:t>
            </a:r>
            <a:r>
              <a:rPr dirty="0" sz="2850">
                <a:latin typeface="Trebuchet MS"/>
                <a:cs typeface="Trebuchet MS"/>
              </a:rPr>
              <a:t>д</a:t>
            </a:r>
            <a:r>
              <a:rPr dirty="0" sz="2850">
                <a:latin typeface="Microsoft Sans Serif"/>
                <a:cs typeface="Microsoft Sans Serif"/>
              </a:rPr>
              <a:t>ұ</a:t>
            </a:r>
            <a:r>
              <a:rPr dirty="0" sz="2850">
                <a:latin typeface="Trebuchet MS"/>
                <a:cs typeface="Trebuchet MS"/>
              </a:rPr>
              <a:t>рыс</a:t>
            </a:r>
            <a:r>
              <a:rPr dirty="0" sz="2850" spc="-100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емес</a:t>
            </a:r>
            <a:r>
              <a:rPr dirty="0" sz="2850" spc="-100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мазм</a:t>
            </a:r>
            <a:r>
              <a:rPr dirty="0" sz="2850">
                <a:latin typeface="Microsoft Sans Serif"/>
                <a:cs typeface="Microsoft Sans Serif"/>
              </a:rPr>
              <a:t>ұ</a:t>
            </a:r>
            <a:r>
              <a:rPr dirty="0" sz="2850">
                <a:latin typeface="Trebuchet MS"/>
                <a:cs typeface="Trebuchet MS"/>
              </a:rPr>
              <a:t>нды</a:t>
            </a:r>
            <a:r>
              <a:rPr dirty="0" sz="2850" spc="-100">
                <a:latin typeface="Trebuchet MS"/>
                <a:cs typeface="Trebuchet MS"/>
              </a:rPr>
              <a:t> </a:t>
            </a:r>
            <a:r>
              <a:rPr dirty="0" sz="2850" spc="-10">
                <a:latin typeface="Trebuchet MS"/>
                <a:cs typeface="Trebuchet MS"/>
              </a:rPr>
              <a:t>жасау.</a:t>
            </a:r>
            <a:endParaRPr sz="2850">
              <a:latin typeface="Trebuchet MS"/>
              <a:cs typeface="Trebuchet MS"/>
            </a:endParaRPr>
          </a:p>
          <a:p>
            <a:pPr marL="426084" indent="-413384">
              <a:lnSpc>
                <a:spcPct val="100000"/>
              </a:lnSpc>
              <a:spcBef>
                <a:spcPts val="2080"/>
              </a:spcBef>
              <a:buSzPct val="122807"/>
              <a:buFont typeface="Microsoft Sans Serif"/>
              <a:buChar char="•"/>
              <a:tabLst>
                <a:tab pos="426084" algn="l"/>
              </a:tabLst>
            </a:pPr>
            <a:r>
              <a:rPr dirty="0" sz="2850" b="1">
                <a:latin typeface="Arial"/>
                <a:cs typeface="Arial"/>
              </a:rPr>
              <a:t>Құ</a:t>
            </a:r>
            <a:r>
              <a:rPr dirty="0" sz="2850" b="1">
                <a:latin typeface="Trebuchet MS"/>
                <a:cs typeface="Trebuchet MS"/>
              </a:rPr>
              <a:t>пиялылы</a:t>
            </a:r>
            <a:r>
              <a:rPr dirty="0" sz="2850" b="1">
                <a:latin typeface="Arial"/>
                <a:cs typeface="Arial"/>
              </a:rPr>
              <a:t>қ</a:t>
            </a:r>
            <a:r>
              <a:rPr dirty="0" sz="2850" b="1">
                <a:latin typeface="Trebuchet MS"/>
                <a:cs typeface="Trebuchet MS"/>
              </a:rPr>
              <a:t>:</a:t>
            </a:r>
            <a:r>
              <a:rPr dirty="0" sz="2850" spc="-155" b="1">
                <a:latin typeface="Trebuchet MS"/>
                <a:cs typeface="Trebuchet MS"/>
              </a:rPr>
              <a:t> </a:t>
            </a:r>
            <a:r>
              <a:rPr dirty="0" sz="2850" spc="-45">
                <a:latin typeface="Trebuchet MS"/>
                <a:cs typeface="Trebuchet MS"/>
              </a:rPr>
              <a:t>о</a:t>
            </a:r>
            <a:r>
              <a:rPr dirty="0" sz="2850" spc="-45">
                <a:latin typeface="Microsoft Sans Serif"/>
                <a:cs typeface="Microsoft Sans Serif"/>
              </a:rPr>
              <a:t>қ</a:t>
            </a:r>
            <a:r>
              <a:rPr dirty="0" sz="2850" spc="-45">
                <a:latin typeface="Trebuchet MS"/>
                <a:cs typeface="Trebuchet MS"/>
              </a:rPr>
              <a:t>у</a:t>
            </a:r>
            <a:r>
              <a:rPr dirty="0" sz="2850" spc="-150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деректерінен</a:t>
            </a:r>
            <a:r>
              <a:rPr dirty="0" sz="2850" spc="-150">
                <a:latin typeface="Trebuchet MS"/>
                <a:cs typeface="Trebuchet MS"/>
              </a:rPr>
              <a:t> </a:t>
            </a:r>
            <a:r>
              <a:rPr dirty="0" sz="2850" spc="-25">
                <a:latin typeface="Microsoft Sans Serif"/>
                <a:cs typeface="Microsoft Sans Serif"/>
              </a:rPr>
              <a:t>құ</a:t>
            </a:r>
            <a:r>
              <a:rPr dirty="0" sz="2850" spc="-25">
                <a:latin typeface="Trebuchet MS"/>
                <a:cs typeface="Trebuchet MS"/>
              </a:rPr>
              <a:t>пия</a:t>
            </a:r>
            <a:r>
              <a:rPr dirty="0" sz="2850" spc="-145">
                <a:latin typeface="Trebuchet MS"/>
                <a:cs typeface="Trebuchet MS"/>
              </a:rPr>
              <a:t> </a:t>
            </a:r>
            <a:r>
              <a:rPr dirty="0" sz="2850" spc="-20">
                <a:latin typeface="Trebuchet MS"/>
                <a:cs typeface="Trebuchet MS"/>
              </a:rPr>
              <a:t>а</a:t>
            </a:r>
            <a:r>
              <a:rPr dirty="0" sz="2850" spc="-20">
                <a:latin typeface="Microsoft Sans Serif"/>
                <a:cs typeface="Microsoft Sans Serif"/>
              </a:rPr>
              <a:t>қ</a:t>
            </a:r>
            <a:r>
              <a:rPr dirty="0" sz="2850" spc="-20">
                <a:latin typeface="Trebuchet MS"/>
                <a:cs typeface="Trebuchet MS"/>
              </a:rPr>
              <a:t>паратты</a:t>
            </a:r>
            <a:r>
              <a:rPr dirty="0" sz="2850" spc="-155">
                <a:latin typeface="Trebuchet MS"/>
                <a:cs typeface="Trebuchet MS"/>
              </a:rPr>
              <a:t> </a:t>
            </a:r>
            <a:r>
              <a:rPr dirty="0" sz="2850" spc="-25">
                <a:latin typeface="Microsoft Sans Serif"/>
                <a:cs typeface="Microsoft Sans Serif"/>
              </a:rPr>
              <a:t>қ</a:t>
            </a:r>
            <a:r>
              <a:rPr dirty="0" sz="2850" spc="-25">
                <a:latin typeface="Trebuchet MS"/>
                <a:cs typeface="Trebuchet MS"/>
              </a:rPr>
              <a:t>айта</a:t>
            </a:r>
            <a:r>
              <a:rPr dirty="0" sz="2850" spc="-145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шы</a:t>
            </a:r>
            <a:r>
              <a:rPr dirty="0" sz="2850">
                <a:latin typeface="Microsoft Sans Serif"/>
                <a:cs typeface="Microsoft Sans Serif"/>
              </a:rPr>
              <a:t>ғ</a:t>
            </a:r>
            <a:r>
              <a:rPr dirty="0" sz="2850">
                <a:latin typeface="Trebuchet MS"/>
                <a:cs typeface="Trebuchet MS"/>
              </a:rPr>
              <a:t>ару</a:t>
            </a:r>
            <a:r>
              <a:rPr dirty="0" sz="2850" spc="-155">
                <a:latin typeface="Trebuchet MS"/>
                <a:cs typeface="Trebuchet MS"/>
              </a:rPr>
              <a:t> </a:t>
            </a:r>
            <a:r>
              <a:rPr dirty="0" sz="2850" spc="-10">
                <a:latin typeface="Microsoft Sans Serif"/>
                <a:cs typeface="Microsoft Sans Serif"/>
              </a:rPr>
              <a:t>қ</a:t>
            </a:r>
            <a:r>
              <a:rPr dirty="0" sz="2850" spc="-10">
                <a:latin typeface="Trebuchet MS"/>
                <a:cs typeface="Trebuchet MS"/>
              </a:rPr>
              <a:t>аупі.</a:t>
            </a:r>
            <a:endParaRPr sz="2850">
              <a:latin typeface="Trebuchet MS"/>
              <a:cs typeface="Trebuchet MS"/>
            </a:endParaRPr>
          </a:p>
          <a:p>
            <a:pPr marL="426084" indent="-413384">
              <a:lnSpc>
                <a:spcPct val="100000"/>
              </a:lnSpc>
              <a:spcBef>
                <a:spcPts val="2080"/>
              </a:spcBef>
              <a:buSzPct val="122807"/>
              <a:buFont typeface="Microsoft Sans Serif"/>
              <a:buChar char="•"/>
              <a:tabLst>
                <a:tab pos="426084" algn="l"/>
              </a:tabLst>
            </a:pPr>
            <a:r>
              <a:rPr dirty="0" sz="2850" b="1">
                <a:latin typeface="Arial"/>
                <a:cs typeface="Arial"/>
              </a:rPr>
              <a:t>Қ</a:t>
            </a:r>
            <a:r>
              <a:rPr dirty="0" sz="2850" b="1">
                <a:latin typeface="Trebuchet MS"/>
                <a:cs typeface="Trebuchet MS"/>
              </a:rPr>
              <a:t>олжетімділік:</a:t>
            </a:r>
            <a:r>
              <a:rPr dirty="0" sz="2850" spc="-110" b="1">
                <a:latin typeface="Trebuchet MS"/>
                <a:cs typeface="Trebuchet MS"/>
              </a:rPr>
              <a:t> </a:t>
            </a:r>
            <a:r>
              <a:rPr dirty="0" sz="2850" spc="-60">
                <a:latin typeface="Microsoft Sans Serif"/>
                <a:cs typeface="Microsoft Sans Serif"/>
              </a:rPr>
              <a:t>Құ</a:t>
            </a:r>
            <a:r>
              <a:rPr dirty="0" sz="2850" spc="-60">
                <a:latin typeface="Trebuchet MS"/>
                <a:cs typeface="Trebuchet MS"/>
              </a:rPr>
              <a:t>ны</a:t>
            </a:r>
            <a:r>
              <a:rPr dirty="0" sz="2850" spc="-105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мен</a:t>
            </a:r>
            <a:r>
              <a:rPr dirty="0" sz="2850" spc="-100">
                <a:latin typeface="Trebuchet MS"/>
                <a:cs typeface="Trebuchet MS"/>
              </a:rPr>
              <a:t> </a:t>
            </a:r>
            <a:r>
              <a:rPr dirty="0" sz="2850" spc="-20">
                <a:latin typeface="Trebuchet MS"/>
                <a:cs typeface="Trebuchet MS"/>
              </a:rPr>
              <a:t>инфра</a:t>
            </a:r>
            <a:r>
              <a:rPr dirty="0" sz="2850" spc="-20">
                <a:latin typeface="Microsoft Sans Serif"/>
                <a:cs typeface="Microsoft Sans Serif"/>
              </a:rPr>
              <a:t>құ</a:t>
            </a:r>
            <a:r>
              <a:rPr dirty="0" sz="2850" spc="-20">
                <a:latin typeface="Trebuchet MS"/>
                <a:cs typeface="Trebuchet MS"/>
              </a:rPr>
              <a:t>рылым</a:t>
            </a:r>
            <a:r>
              <a:rPr dirty="0" sz="2850" spc="-105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талаптарына</a:t>
            </a:r>
            <a:r>
              <a:rPr dirty="0" sz="2850" spc="-100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байланысты</a:t>
            </a:r>
            <a:r>
              <a:rPr dirty="0" sz="2850" spc="-105">
                <a:latin typeface="Trebuchet MS"/>
                <a:cs typeface="Trebuchet MS"/>
              </a:rPr>
              <a:t> </a:t>
            </a:r>
            <a:r>
              <a:rPr dirty="0" sz="2850">
                <a:latin typeface="Trebuchet MS"/>
                <a:cs typeface="Trebuchet MS"/>
              </a:rPr>
              <a:t>шектеулі</a:t>
            </a:r>
            <a:r>
              <a:rPr dirty="0" sz="2850" spc="-100">
                <a:latin typeface="Trebuchet MS"/>
                <a:cs typeface="Trebuchet MS"/>
              </a:rPr>
              <a:t> </a:t>
            </a:r>
            <a:r>
              <a:rPr dirty="0" sz="2850" spc="-10">
                <a:latin typeface="Microsoft Sans Serif"/>
                <a:cs typeface="Microsoft Sans Serif"/>
              </a:rPr>
              <a:t>қ</a:t>
            </a:r>
            <a:r>
              <a:rPr dirty="0" sz="2850" spc="-10">
                <a:latin typeface="Trebuchet MS"/>
                <a:cs typeface="Trebuchet MS"/>
              </a:rPr>
              <a:t>олжетімділік.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20749" rIns="0" bIns="0" rtlCol="0" vert="horz">
            <a:spAutoFit/>
          </a:bodyPr>
          <a:lstStyle/>
          <a:p>
            <a:pPr marL="657860">
              <a:lnSpc>
                <a:spcPct val="100000"/>
              </a:lnSpc>
              <a:spcBef>
                <a:spcPts val="95"/>
              </a:spcBef>
            </a:pPr>
            <a:r>
              <a:rPr dirty="0" sz="7000" spc="-10"/>
              <a:t>Қорытынды</a:t>
            </a:r>
            <a:endParaRPr sz="700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13715" marR="756920" indent="-501015">
              <a:lnSpc>
                <a:spcPct val="100000"/>
              </a:lnSpc>
              <a:spcBef>
                <a:spcPts val="100"/>
              </a:spcBef>
              <a:buSzPct val="122500"/>
              <a:buChar char="•"/>
              <a:tabLst>
                <a:tab pos="514984" algn="l"/>
              </a:tabLst>
            </a:pPr>
            <a:r>
              <a:rPr dirty="0"/>
              <a:t>LLM</a:t>
            </a:r>
            <a:r>
              <a:rPr dirty="0" spc="-114"/>
              <a:t> </a:t>
            </a:r>
            <a:r>
              <a:rPr dirty="0"/>
              <a:t>-</a:t>
            </a:r>
            <a:r>
              <a:rPr dirty="0" spc="-114"/>
              <a:t> </a:t>
            </a:r>
            <a:r>
              <a:rPr dirty="0" spc="-25"/>
              <a:t>заманауи</a:t>
            </a:r>
            <a:r>
              <a:rPr dirty="0" spc="-114"/>
              <a:t> </a:t>
            </a:r>
            <a:r>
              <a:rPr dirty="0" spc="-30"/>
              <a:t>АИ-</a:t>
            </a:r>
            <a:r>
              <a:rPr dirty="0"/>
              <a:t>нің</a:t>
            </a:r>
            <a:r>
              <a:rPr dirty="0" spc="-114"/>
              <a:t> </a:t>
            </a:r>
            <a:r>
              <a:rPr dirty="0"/>
              <a:t>ірге</a:t>
            </a:r>
            <a:r>
              <a:rPr dirty="0" spc="-114"/>
              <a:t> </a:t>
            </a:r>
            <a:r>
              <a:rPr dirty="0"/>
              <a:t>тасы,</a:t>
            </a:r>
            <a:r>
              <a:rPr dirty="0" spc="-120"/>
              <a:t> </a:t>
            </a:r>
            <a:r>
              <a:rPr dirty="0"/>
              <a:t>адам</a:t>
            </a:r>
            <a:r>
              <a:rPr dirty="0" spc="-110"/>
              <a:t> </a:t>
            </a:r>
            <a:r>
              <a:rPr dirty="0" spc="-25"/>
              <a:t>мен </a:t>
            </a:r>
            <a:r>
              <a:rPr dirty="0" spc="-25"/>
              <a:t>	</a:t>
            </a:r>
            <a:r>
              <a:rPr dirty="0"/>
              <a:t>машина</a:t>
            </a:r>
            <a:r>
              <a:rPr dirty="0" spc="-280"/>
              <a:t> </a:t>
            </a:r>
            <a:r>
              <a:rPr dirty="0" spc="-30"/>
              <a:t>әрекетін</a:t>
            </a:r>
            <a:r>
              <a:rPr dirty="0" spc="-275"/>
              <a:t> </a:t>
            </a:r>
            <a:r>
              <a:rPr dirty="0" spc="-10"/>
              <a:t>төңкеріс.</a:t>
            </a:r>
          </a:p>
          <a:p>
            <a:pPr marL="513715" marR="5080" indent="-501015">
              <a:lnSpc>
                <a:spcPct val="100000"/>
              </a:lnSpc>
              <a:spcBef>
                <a:spcPts val="95"/>
              </a:spcBef>
              <a:buSzPct val="122500"/>
              <a:buChar char="•"/>
              <a:tabLst>
                <a:tab pos="514984" algn="l"/>
              </a:tabLst>
            </a:pPr>
            <a:r>
              <a:rPr dirty="0"/>
              <a:t>Жауапты</a:t>
            </a:r>
            <a:r>
              <a:rPr dirty="0" spc="-250"/>
              <a:t> </a:t>
            </a:r>
            <a:r>
              <a:rPr dirty="0"/>
              <a:t>әзірлеу</a:t>
            </a:r>
            <a:r>
              <a:rPr dirty="0" spc="-245"/>
              <a:t> </a:t>
            </a:r>
            <a:r>
              <a:rPr dirty="0"/>
              <a:t>және</a:t>
            </a:r>
            <a:r>
              <a:rPr dirty="0" spc="-250"/>
              <a:t> </a:t>
            </a:r>
            <a:r>
              <a:rPr dirty="0" spc="-10"/>
              <a:t>енгізу</a:t>
            </a:r>
            <a:r>
              <a:rPr dirty="0" spc="-250"/>
              <a:t> </a:t>
            </a:r>
            <a:r>
              <a:rPr dirty="0" spc="-10"/>
              <a:t>тәуекелдерді </a:t>
            </a:r>
            <a:r>
              <a:rPr dirty="0" spc="-10"/>
              <a:t>	</a:t>
            </a:r>
            <a:r>
              <a:rPr dirty="0"/>
              <a:t>азайта</a:t>
            </a:r>
            <a:r>
              <a:rPr dirty="0" spc="-195"/>
              <a:t> </a:t>
            </a:r>
            <a:r>
              <a:rPr dirty="0"/>
              <a:t>отырып,</a:t>
            </a:r>
            <a:r>
              <a:rPr dirty="0" spc="-195"/>
              <a:t> </a:t>
            </a:r>
            <a:r>
              <a:rPr dirty="0"/>
              <a:t>олардың</a:t>
            </a:r>
            <a:r>
              <a:rPr dirty="0" spc="-190"/>
              <a:t> </a:t>
            </a:r>
            <a:r>
              <a:rPr dirty="0"/>
              <a:t>пайдасын</a:t>
            </a:r>
            <a:r>
              <a:rPr dirty="0" spc="-190"/>
              <a:t> </a:t>
            </a:r>
            <a:r>
              <a:rPr dirty="0" spc="-10"/>
              <a:t>барынша </a:t>
            </a:r>
            <a:r>
              <a:rPr dirty="0" spc="-10"/>
              <a:t>	</a:t>
            </a:r>
            <a:r>
              <a:rPr dirty="0"/>
              <a:t>арттырудың</a:t>
            </a:r>
            <a:r>
              <a:rPr dirty="0" spc="-220"/>
              <a:t> </a:t>
            </a:r>
            <a:r>
              <a:rPr dirty="0"/>
              <a:t>кілті</a:t>
            </a:r>
            <a:r>
              <a:rPr dirty="0" spc="-220"/>
              <a:t> </a:t>
            </a:r>
            <a:r>
              <a:rPr dirty="0"/>
              <a:t>болып</a:t>
            </a:r>
            <a:r>
              <a:rPr dirty="0" spc="-215"/>
              <a:t> </a:t>
            </a:r>
            <a:r>
              <a:rPr dirty="0" spc="-10"/>
              <a:t>табылады.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60094" rIns="0" bIns="0" rtlCol="0" vert="horz">
            <a:spAutoFit/>
          </a:bodyPr>
          <a:lstStyle/>
          <a:p>
            <a:pPr marL="1682750">
              <a:lnSpc>
                <a:spcPts val="4440"/>
              </a:lnSpc>
              <a:spcBef>
                <a:spcPts val="100"/>
              </a:spcBef>
            </a:pPr>
            <a:r>
              <a:rPr dirty="0" spc="-10"/>
              <a:t>Бағдарламалау</a:t>
            </a:r>
            <a:r>
              <a:rPr dirty="0" spc="-204"/>
              <a:t> </a:t>
            </a:r>
            <a:r>
              <a:rPr dirty="0"/>
              <a:t>тілі</a:t>
            </a:r>
            <a:r>
              <a:rPr dirty="0" spc="-200"/>
              <a:t> </a:t>
            </a:r>
            <a:r>
              <a:rPr dirty="0"/>
              <a:t>машинаға</a:t>
            </a:r>
            <a:r>
              <a:rPr dirty="0" spc="-204"/>
              <a:t> </a:t>
            </a:r>
            <a:r>
              <a:rPr dirty="0"/>
              <a:t>арналған</a:t>
            </a:r>
            <a:r>
              <a:rPr dirty="0" spc="-200"/>
              <a:t> </a:t>
            </a:r>
            <a:r>
              <a:rPr dirty="0"/>
              <a:t>нұсқаулар</a:t>
            </a:r>
            <a:r>
              <a:rPr dirty="0" spc="-204"/>
              <a:t> </a:t>
            </a:r>
            <a:r>
              <a:rPr dirty="0"/>
              <a:t>ретінде</a:t>
            </a:r>
            <a:r>
              <a:rPr dirty="0" spc="-204"/>
              <a:t> </a:t>
            </a:r>
            <a:r>
              <a:rPr dirty="0" spc="-20"/>
              <a:t>және</a:t>
            </a:r>
          </a:p>
          <a:p>
            <a:pPr marL="9531985" marR="844550" indent="-2472055">
              <a:lnSpc>
                <a:spcPts val="4200"/>
              </a:lnSpc>
              <a:spcBef>
                <a:spcPts val="300"/>
              </a:spcBef>
            </a:pPr>
            <a:r>
              <a:rPr dirty="0"/>
              <a:t>LLM</a:t>
            </a:r>
            <a:r>
              <a:rPr dirty="0" spc="-185"/>
              <a:t> </a:t>
            </a:r>
            <a:r>
              <a:rPr dirty="0" spc="-10"/>
              <a:t>командалары</a:t>
            </a:r>
            <a:r>
              <a:rPr dirty="0" spc="-180"/>
              <a:t> </a:t>
            </a:r>
            <a:r>
              <a:rPr dirty="0"/>
              <a:t>машинаға</a:t>
            </a:r>
            <a:r>
              <a:rPr dirty="0" spc="-185"/>
              <a:t> </a:t>
            </a:r>
            <a:r>
              <a:rPr dirty="0" spc="-10"/>
              <a:t>арналған </a:t>
            </a:r>
            <a:r>
              <a:rPr dirty="0"/>
              <a:t>нұсқаулар</a:t>
            </a:r>
            <a:r>
              <a:rPr dirty="0" spc="-254"/>
              <a:t> </a:t>
            </a:r>
            <a:r>
              <a:rPr dirty="0" spc="-10"/>
              <a:t>ретінде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0448" y="2702051"/>
            <a:ext cx="14950440" cy="208787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556700" y="4903723"/>
            <a:ext cx="891540" cy="627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spc="70">
                <a:latin typeface="Trebuchet MS"/>
                <a:cs typeface="Trebuchet MS"/>
              </a:rPr>
              <a:t>С++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109481" y="4903723"/>
            <a:ext cx="1223645" cy="627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spc="105">
                <a:latin typeface="Trebuchet MS"/>
                <a:cs typeface="Trebuchet MS"/>
              </a:rPr>
              <a:t>ASCII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4679167" y="4700015"/>
            <a:ext cx="3157855" cy="59182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41910">
              <a:lnSpc>
                <a:spcPts val="4075"/>
              </a:lnSpc>
            </a:pPr>
            <a:r>
              <a:rPr dirty="0" sz="3450">
                <a:latin typeface="Trebuchet MS"/>
                <a:cs typeface="Trebuchet MS"/>
              </a:rPr>
              <a:t>Бинарный</a:t>
            </a:r>
            <a:r>
              <a:rPr dirty="0" sz="3450" spc="380">
                <a:latin typeface="Trebuchet MS"/>
                <a:cs typeface="Trebuchet MS"/>
              </a:rPr>
              <a:t> </a:t>
            </a:r>
            <a:r>
              <a:rPr dirty="0" sz="3450" spc="-25">
                <a:latin typeface="Trebuchet MS"/>
                <a:cs typeface="Trebuchet MS"/>
              </a:rPr>
              <a:t>код</a:t>
            </a:r>
            <a:endParaRPr sz="3450">
              <a:latin typeface="Trebuchet MS"/>
              <a:cs typeface="Trebuchet MS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62571" y="5925311"/>
              <a:ext cx="5868924" cy="482041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1920" y="3442334"/>
            <a:ext cx="14792960" cy="2936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938395" marR="5080" indent="-4925695">
              <a:lnSpc>
                <a:spcPct val="100000"/>
              </a:lnSpc>
              <a:spcBef>
                <a:spcPts val="100"/>
              </a:spcBef>
            </a:pPr>
            <a:r>
              <a:rPr dirty="0" sz="9550">
                <a:latin typeface="Tahoma"/>
                <a:cs typeface="Tahoma"/>
              </a:rPr>
              <a:t>Назар</a:t>
            </a:r>
            <a:r>
              <a:rPr dirty="0" sz="9550" spc="-195">
                <a:latin typeface="Tahoma"/>
                <a:cs typeface="Tahoma"/>
              </a:rPr>
              <a:t> </a:t>
            </a:r>
            <a:r>
              <a:rPr dirty="0" sz="9550" spc="-10">
                <a:latin typeface="Tahoma"/>
                <a:cs typeface="Tahoma"/>
              </a:rPr>
              <a:t>аударғаныңызға рақмет!</a:t>
            </a:r>
            <a:endParaRPr sz="9550">
              <a:latin typeface="Tahoma"/>
              <a:cs typeface="Tahoma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71473" y="2082622"/>
            <a:ext cx="16651605" cy="6426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6000" spc="-95">
                <a:latin typeface="Microsoft Sans Serif"/>
                <a:cs typeface="Microsoft Sans Serif"/>
              </a:rPr>
              <a:t>Үлкен</a:t>
            </a:r>
            <a:r>
              <a:rPr dirty="0" sz="6000" spc="10">
                <a:latin typeface="Microsoft Sans Serif"/>
                <a:cs typeface="Microsoft Sans Serif"/>
              </a:rPr>
              <a:t> </a:t>
            </a:r>
            <a:r>
              <a:rPr dirty="0" sz="6000">
                <a:latin typeface="Microsoft Sans Serif"/>
                <a:cs typeface="Microsoft Sans Serif"/>
              </a:rPr>
              <a:t>тілдік</a:t>
            </a:r>
            <a:r>
              <a:rPr dirty="0" sz="6000" spc="25">
                <a:latin typeface="Microsoft Sans Serif"/>
                <a:cs typeface="Microsoft Sans Serif"/>
              </a:rPr>
              <a:t> </a:t>
            </a:r>
            <a:r>
              <a:rPr dirty="0" sz="6000">
                <a:latin typeface="Microsoft Sans Serif"/>
                <a:cs typeface="Microsoft Sans Serif"/>
              </a:rPr>
              <a:t>модельдер</a:t>
            </a:r>
            <a:r>
              <a:rPr dirty="0" sz="6000" spc="20">
                <a:latin typeface="Microsoft Sans Serif"/>
                <a:cs typeface="Microsoft Sans Serif"/>
              </a:rPr>
              <a:t> </a:t>
            </a:r>
            <a:r>
              <a:rPr dirty="0" sz="6000">
                <a:latin typeface="Microsoft Sans Serif"/>
                <a:cs typeface="Microsoft Sans Serif"/>
              </a:rPr>
              <a:t>(немесе</a:t>
            </a:r>
            <a:r>
              <a:rPr dirty="0" sz="6000" spc="15">
                <a:latin typeface="Microsoft Sans Serif"/>
                <a:cs typeface="Microsoft Sans Serif"/>
              </a:rPr>
              <a:t> </a:t>
            </a:r>
            <a:r>
              <a:rPr dirty="0" sz="6000">
                <a:latin typeface="Microsoft Sans Serif"/>
                <a:cs typeface="Microsoft Sans Serif"/>
              </a:rPr>
              <a:t>LLM)</a:t>
            </a:r>
            <a:r>
              <a:rPr dirty="0" sz="6000" spc="25">
                <a:latin typeface="Microsoft Sans Serif"/>
                <a:cs typeface="Microsoft Sans Serif"/>
              </a:rPr>
              <a:t> </a:t>
            </a:r>
            <a:r>
              <a:rPr dirty="0" sz="6000" spc="-10">
                <a:latin typeface="Microsoft Sans Serif"/>
                <a:cs typeface="Microsoft Sans Serif"/>
              </a:rPr>
              <a:t>мәтіндік </a:t>
            </a:r>
            <a:r>
              <a:rPr dirty="0" sz="6000" spc="270">
                <a:latin typeface="Microsoft Sans Serif"/>
                <a:cs typeface="Microsoft Sans Serif"/>
              </a:rPr>
              <a:t>ақпараттың</a:t>
            </a:r>
            <a:r>
              <a:rPr dirty="0" sz="6000" spc="930">
                <a:latin typeface="Microsoft Sans Serif"/>
                <a:cs typeface="Microsoft Sans Serif"/>
              </a:rPr>
              <a:t> </a:t>
            </a:r>
            <a:r>
              <a:rPr dirty="0" sz="6000" spc="254">
                <a:latin typeface="Microsoft Sans Serif"/>
                <a:cs typeface="Microsoft Sans Serif"/>
              </a:rPr>
              <a:t>үлкен</a:t>
            </a:r>
            <a:r>
              <a:rPr dirty="0" sz="6000" spc="935">
                <a:latin typeface="Microsoft Sans Serif"/>
                <a:cs typeface="Microsoft Sans Serif"/>
              </a:rPr>
              <a:t> </a:t>
            </a:r>
            <a:r>
              <a:rPr dirty="0" sz="6000" spc="265">
                <a:latin typeface="Microsoft Sans Serif"/>
                <a:cs typeface="Microsoft Sans Serif"/>
              </a:rPr>
              <a:t>көлемін</a:t>
            </a:r>
            <a:r>
              <a:rPr dirty="0" sz="6000" spc="940">
                <a:latin typeface="Microsoft Sans Serif"/>
                <a:cs typeface="Microsoft Sans Serif"/>
              </a:rPr>
              <a:t> </a:t>
            </a:r>
            <a:r>
              <a:rPr dirty="0" sz="6000" spc="345">
                <a:latin typeface="Microsoft Sans Serif"/>
                <a:cs typeface="Microsoft Sans Serif"/>
              </a:rPr>
              <a:t>талдауға</a:t>
            </a:r>
            <a:r>
              <a:rPr dirty="0" sz="6000" spc="944">
                <a:latin typeface="Microsoft Sans Serif"/>
                <a:cs typeface="Microsoft Sans Serif"/>
              </a:rPr>
              <a:t> </a:t>
            </a:r>
            <a:r>
              <a:rPr dirty="0" sz="6000" spc="204">
                <a:latin typeface="Microsoft Sans Serif"/>
                <a:cs typeface="Microsoft Sans Serif"/>
              </a:rPr>
              <a:t>және </a:t>
            </a:r>
            <a:r>
              <a:rPr dirty="0" sz="6000" spc="254">
                <a:latin typeface="Microsoft Sans Serif"/>
                <a:cs typeface="Microsoft Sans Serif"/>
              </a:rPr>
              <a:t>құруға</a:t>
            </a:r>
            <a:r>
              <a:rPr dirty="0" sz="6000" spc="1035">
                <a:latin typeface="Microsoft Sans Serif"/>
                <a:cs typeface="Microsoft Sans Serif"/>
              </a:rPr>
              <a:t> </a:t>
            </a:r>
            <a:r>
              <a:rPr dirty="0" sz="6000" spc="375">
                <a:latin typeface="Microsoft Sans Serif"/>
                <a:cs typeface="Microsoft Sans Serif"/>
              </a:rPr>
              <a:t>арналған</a:t>
            </a:r>
            <a:r>
              <a:rPr dirty="0" sz="6000" spc="1035">
                <a:latin typeface="Microsoft Sans Serif"/>
                <a:cs typeface="Microsoft Sans Serif"/>
              </a:rPr>
              <a:t> </a:t>
            </a:r>
            <a:r>
              <a:rPr dirty="0" sz="6000" spc="350">
                <a:latin typeface="Microsoft Sans Serif"/>
                <a:cs typeface="Microsoft Sans Serif"/>
              </a:rPr>
              <a:t>жасанды</a:t>
            </a:r>
            <a:r>
              <a:rPr dirty="0" sz="6000" spc="1040">
                <a:latin typeface="Microsoft Sans Serif"/>
                <a:cs typeface="Microsoft Sans Serif"/>
              </a:rPr>
              <a:t> </a:t>
            </a:r>
            <a:r>
              <a:rPr dirty="0" sz="6000" spc="365">
                <a:latin typeface="Microsoft Sans Serif"/>
                <a:cs typeface="Microsoft Sans Serif"/>
              </a:rPr>
              <a:t>интеллект</a:t>
            </a:r>
            <a:r>
              <a:rPr dirty="0" sz="6000" spc="1040">
                <a:latin typeface="Microsoft Sans Serif"/>
                <a:cs typeface="Microsoft Sans Serif"/>
              </a:rPr>
              <a:t> </a:t>
            </a:r>
            <a:r>
              <a:rPr dirty="0" sz="6000" spc="305">
                <a:latin typeface="Microsoft Sans Serif"/>
                <a:cs typeface="Microsoft Sans Serif"/>
              </a:rPr>
              <a:t>түрі </a:t>
            </a:r>
            <a:r>
              <a:rPr dirty="0" sz="6000" spc="290">
                <a:latin typeface="Microsoft Sans Serif"/>
                <a:cs typeface="Microsoft Sans Serif"/>
              </a:rPr>
              <a:t>болып</a:t>
            </a:r>
            <a:r>
              <a:rPr dirty="0" sz="6000" spc="875">
                <a:latin typeface="Microsoft Sans Serif"/>
                <a:cs typeface="Microsoft Sans Serif"/>
              </a:rPr>
              <a:t> </a:t>
            </a:r>
            <a:r>
              <a:rPr dirty="0" sz="6000" spc="340">
                <a:latin typeface="Microsoft Sans Serif"/>
                <a:cs typeface="Microsoft Sans Serif"/>
              </a:rPr>
              <a:t>табылады.</a:t>
            </a:r>
            <a:r>
              <a:rPr dirty="0" sz="6000" spc="875">
                <a:latin typeface="Microsoft Sans Serif"/>
                <a:cs typeface="Microsoft Sans Serif"/>
              </a:rPr>
              <a:t> </a:t>
            </a:r>
            <a:r>
              <a:rPr dirty="0" sz="6000" spc="265">
                <a:latin typeface="Microsoft Sans Serif"/>
                <a:cs typeface="Microsoft Sans Serif"/>
              </a:rPr>
              <a:t>Терең</a:t>
            </a:r>
            <a:r>
              <a:rPr dirty="0" sz="6000" spc="875">
                <a:latin typeface="Microsoft Sans Serif"/>
                <a:cs typeface="Microsoft Sans Serif"/>
              </a:rPr>
              <a:t> </a:t>
            </a:r>
            <a:r>
              <a:rPr dirty="0" sz="6000" spc="180">
                <a:latin typeface="Microsoft Sans Serif"/>
                <a:cs typeface="Microsoft Sans Serif"/>
              </a:rPr>
              <a:t>оқыту</a:t>
            </a:r>
            <a:r>
              <a:rPr dirty="0" sz="6000" spc="890">
                <a:latin typeface="Microsoft Sans Serif"/>
                <a:cs typeface="Microsoft Sans Serif"/>
              </a:rPr>
              <a:t> </a:t>
            </a:r>
            <a:r>
              <a:rPr dirty="0" sz="6000" spc="320">
                <a:latin typeface="Microsoft Sans Serif"/>
                <a:cs typeface="Microsoft Sans Serif"/>
              </a:rPr>
              <a:t>әдістеріне </a:t>
            </a:r>
            <a:r>
              <a:rPr dirty="0" sz="6000" spc="-25">
                <a:latin typeface="Microsoft Sans Serif"/>
                <a:cs typeface="Microsoft Sans Serif"/>
              </a:rPr>
              <a:t>негізделген</a:t>
            </a:r>
            <a:r>
              <a:rPr dirty="0" sz="6000" spc="-60">
                <a:latin typeface="Microsoft Sans Serif"/>
                <a:cs typeface="Microsoft Sans Serif"/>
              </a:rPr>
              <a:t> </a:t>
            </a:r>
            <a:r>
              <a:rPr dirty="0" sz="6000">
                <a:latin typeface="Microsoft Sans Serif"/>
                <a:cs typeface="Microsoft Sans Serif"/>
              </a:rPr>
              <a:t>бұл</a:t>
            </a:r>
            <a:r>
              <a:rPr dirty="0" sz="6000" spc="-60">
                <a:latin typeface="Microsoft Sans Serif"/>
                <a:cs typeface="Microsoft Sans Serif"/>
              </a:rPr>
              <a:t> </a:t>
            </a:r>
            <a:r>
              <a:rPr dirty="0" sz="6000">
                <a:latin typeface="Microsoft Sans Serif"/>
                <a:cs typeface="Microsoft Sans Serif"/>
              </a:rPr>
              <a:t>AI</a:t>
            </a:r>
            <a:r>
              <a:rPr dirty="0" sz="6000" spc="-65">
                <a:latin typeface="Microsoft Sans Serif"/>
                <a:cs typeface="Microsoft Sans Serif"/>
              </a:rPr>
              <a:t> </a:t>
            </a:r>
            <a:r>
              <a:rPr dirty="0" sz="6000">
                <a:latin typeface="Microsoft Sans Serif"/>
                <a:cs typeface="Microsoft Sans Serif"/>
              </a:rPr>
              <a:t>үлгілері</a:t>
            </a:r>
            <a:r>
              <a:rPr dirty="0" sz="6000" spc="-60">
                <a:latin typeface="Microsoft Sans Serif"/>
                <a:cs typeface="Microsoft Sans Serif"/>
              </a:rPr>
              <a:t> </a:t>
            </a:r>
            <a:r>
              <a:rPr dirty="0" sz="6000" spc="-10">
                <a:latin typeface="Microsoft Sans Serif"/>
                <a:cs typeface="Microsoft Sans Serif"/>
              </a:rPr>
              <a:t>трансформаторлар </a:t>
            </a:r>
            <a:r>
              <a:rPr dirty="0" sz="6000" spc="245">
                <a:latin typeface="Microsoft Sans Serif"/>
                <a:cs typeface="Microsoft Sans Serif"/>
              </a:rPr>
              <a:t>деп</a:t>
            </a:r>
            <a:r>
              <a:rPr dirty="0" sz="6000" spc="980">
                <a:latin typeface="Microsoft Sans Serif"/>
                <a:cs typeface="Microsoft Sans Serif"/>
              </a:rPr>
              <a:t> </a:t>
            </a:r>
            <a:r>
              <a:rPr dirty="0" sz="6000" spc="370">
                <a:latin typeface="Microsoft Sans Serif"/>
                <a:cs typeface="Microsoft Sans Serif"/>
              </a:rPr>
              <a:t>аталатын</a:t>
            </a:r>
            <a:r>
              <a:rPr dirty="0" sz="6000" spc="985">
                <a:latin typeface="Microsoft Sans Serif"/>
                <a:cs typeface="Microsoft Sans Serif"/>
              </a:rPr>
              <a:t> </a:t>
            </a:r>
            <a:r>
              <a:rPr dirty="0" sz="6000" spc="305">
                <a:latin typeface="Microsoft Sans Serif"/>
                <a:cs typeface="Microsoft Sans Serif"/>
              </a:rPr>
              <a:t>нейрондық</a:t>
            </a:r>
            <a:r>
              <a:rPr dirty="0" sz="6000" spc="985">
                <a:latin typeface="Microsoft Sans Serif"/>
                <a:cs typeface="Microsoft Sans Serif"/>
              </a:rPr>
              <a:t> </a:t>
            </a:r>
            <a:r>
              <a:rPr dirty="0" sz="6000" spc="350">
                <a:latin typeface="Microsoft Sans Serif"/>
                <a:cs typeface="Microsoft Sans Serif"/>
              </a:rPr>
              <a:t>желілердің</a:t>
            </a:r>
            <a:r>
              <a:rPr dirty="0" sz="6000" spc="994">
                <a:latin typeface="Microsoft Sans Serif"/>
                <a:cs typeface="Microsoft Sans Serif"/>
              </a:rPr>
              <a:t> </a:t>
            </a:r>
            <a:r>
              <a:rPr dirty="0" sz="6000" spc="195">
                <a:latin typeface="Microsoft Sans Serif"/>
                <a:cs typeface="Microsoft Sans Serif"/>
              </a:rPr>
              <a:t>ішкі </a:t>
            </a:r>
            <a:r>
              <a:rPr dirty="0" sz="6000">
                <a:latin typeface="Microsoft Sans Serif"/>
                <a:cs typeface="Microsoft Sans Serif"/>
              </a:rPr>
              <a:t>санатын</a:t>
            </a:r>
            <a:r>
              <a:rPr dirty="0" sz="6000" spc="-105">
                <a:latin typeface="Microsoft Sans Serif"/>
                <a:cs typeface="Microsoft Sans Serif"/>
              </a:rPr>
              <a:t> </a:t>
            </a:r>
            <a:r>
              <a:rPr dirty="0" sz="6000" spc="-10">
                <a:latin typeface="Microsoft Sans Serif"/>
                <a:cs typeface="Microsoft Sans Serif"/>
              </a:rPr>
              <a:t>пайдаланады.</a:t>
            </a:r>
            <a:endParaRPr sz="6000">
              <a:latin typeface="Microsoft Sans Serif"/>
              <a:cs typeface="Microsoft Sans Serif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175" y="844550"/>
            <a:ext cx="15267940" cy="1854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789430" algn="l"/>
                <a:tab pos="4753610" algn="l"/>
              </a:tabLst>
            </a:pPr>
            <a:r>
              <a:rPr dirty="0" sz="6000"/>
              <a:t>Үлкен</a:t>
            </a:r>
            <a:r>
              <a:rPr dirty="0" sz="6000" spc="-165"/>
              <a:t> </a:t>
            </a:r>
            <a:r>
              <a:rPr dirty="0" sz="6000" spc="-10"/>
              <a:t>тілдік</a:t>
            </a:r>
            <a:r>
              <a:rPr dirty="0" sz="6000"/>
              <a:t>	модельдерге</a:t>
            </a:r>
            <a:r>
              <a:rPr dirty="0" sz="6000" spc="-195"/>
              <a:t> </a:t>
            </a:r>
            <a:r>
              <a:rPr dirty="0" sz="6000"/>
              <a:t>кіріспе</a:t>
            </a:r>
            <a:r>
              <a:rPr dirty="0" sz="6000" spc="-190"/>
              <a:t> </a:t>
            </a:r>
            <a:r>
              <a:rPr dirty="0" sz="6000" spc="-10"/>
              <a:t>(LLMs) </a:t>
            </a:r>
            <a:r>
              <a:rPr dirty="0" sz="6000" spc="-25"/>
              <a:t>LLM</a:t>
            </a:r>
            <a:r>
              <a:rPr dirty="0" sz="6000"/>
              <a:t>	дегеніміз</a:t>
            </a:r>
            <a:r>
              <a:rPr dirty="0" sz="6000" spc="-225"/>
              <a:t> </a:t>
            </a:r>
            <a:r>
              <a:rPr dirty="0" sz="6000" spc="-25"/>
              <a:t>не?</a:t>
            </a:r>
            <a:endParaRPr sz="6000"/>
          </a:p>
        </p:txBody>
      </p:sp>
      <p:sp>
        <p:nvSpPr>
          <p:cNvPr id="3" name="object 3" descr=""/>
          <p:cNvSpPr txBox="1"/>
          <p:nvPr/>
        </p:nvSpPr>
        <p:spPr>
          <a:xfrm>
            <a:off x="1022959" y="3206025"/>
            <a:ext cx="9599295" cy="71031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97840" indent="-485140">
              <a:lnSpc>
                <a:spcPts val="5000"/>
              </a:lnSpc>
              <a:spcBef>
                <a:spcPts val="105"/>
              </a:spcBef>
              <a:buSzPct val="123863"/>
              <a:buFont typeface="Trebuchet MS"/>
              <a:buChar char="•"/>
              <a:tabLst>
                <a:tab pos="497840" algn="l"/>
              </a:tabLst>
            </a:pPr>
            <a:r>
              <a:rPr dirty="0" sz="4400" b="1">
                <a:latin typeface="Arial"/>
                <a:cs typeface="Arial"/>
              </a:rPr>
              <a:t>LLM</a:t>
            </a:r>
            <a:r>
              <a:rPr dirty="0" sz="4400" spc="-145" b="1">
                <a:latin typeface="Arial"/>
                <a:cs typeface="Arial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-</a:t>
            </a:r>
            <a:r>
              <a:rPr dirty="0" sz="4400" spc="-90">
                <a:latin typeface="Microsoft Sans Serif"/>
                <a:cs typeface="Microsoft Sans Serif"/>
              </a:rPr>
              <a:t> </a:t>
            </a:r>
            <a:r>
              <a:rPr dirty="0" sz="4400" spc="-120">
                <a:latin typeface="Microsoft Sans Serif"/>
                <a:cs typeface="Microsoft Sans Serif"/>
              </a:rPr>
              <a:t>Үлкен</a:t>
            </a:r>
            <a:r>
              <a:rPr dirty="0" sz="4400" spc="-9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тілдік</a:t>
            </a:r>
            <a:r>
              <a:rPr dirty="0" sz="4400" spc="-90">
                <a:latin typeface="Microsoft Sans Serif"/>
                <a:cs typeface="Microsoft Sans Serif"/>
              </a:rPr>
              <a:t> </a:t>
            </a:r>
            <a:r>
              <a:rPr dirty="0" sz="4400" spc="-10">
                <a:latin typeface="Microsoft Sans Serif"/>
                <a:cs typeface="Microsoft Sans Serif"/>
              </a:rPr>
              <a:t>модель</a:t>
            </a:r>
            <a:endParaRPr sz="4400">
              <a:latin typeface="Microsoft Sans Serif"/>
              <a:cs typeface="Microsoft Sans Serif"/>
            </a:endParaRPr>
          </a:p>
          <a:p>
            <a:pPr marL="497840" indent="-485140">
              <a:lnSpc>
                <a:spcPts val="4410"/>
              </a:lnSpc>
              <a:buSzPct val="123863"/>
              <a:buFont typeface="Trebuchet MS"/>
              <a:buChar char="•"/>
              <a:tabLst>
                <a:tab pos="497840" algn="l"/>
                <a:tab pos="2081530" algn="l"/>
                <a:tab pos="2562860" algn="l"/>
                <a:tab pos="3924935" algn="l"/>
                <a:tab pos="5763260" algn="l"/>
                <a:tab pos="7480300" algn="l"/>
              </a:tabLst>
            </a:pPr>
            <a:r>
              <a:rPr dirty="0" sz="4400" b="1">
                <a:latin typeface="Arial"/>
                <a:cs typeface="Arial"/>
              </a:rPr>
              <a:t>L</a:t>
            </a:r>
            <a:r>
              <a:rPr dirty="0" sz="4400" spc="-675" b="1">
                <a:latin typeface="Arial"/>
                <a:cs typeface="Arial"/>
              </a:rPr>
              <a:t> </a:t>
            </a:r>
            <a:r>
              <a:rPr dirty="0" sz="4400" b="1">
                <a:latin typeface="Arial"/>
                <a:cs typeface="Arial"/>
              </a:rPr>
              <a:t>L</a:t>
            </a:r>
            <a:r>
              <a:rPr dirty="0" sz="4400" spc="-675" b="1">
                <a:latin typeface="Arial"/>
                <a:cs typeface="Arial"/>
              </a:rPr>
              <a:t> </a:t>
            </a:r>
            <a:r>
              <a:rPr dirty="0" sz="4400" spc="-50" b="1">
                <a:latin typeface="Arial"/>
                <a:cs typeface="Arial"/>
              </a:rPr>
              <a:t>M</a:t>
            </a:r>
            <a:r>
              <a:rPr dirty="0" sz="4400" b="1">
                <a:latin typeface="Arial"/>
                <a:cs typeface="Arial"/>
              </a:rPr>
              <a:t>	</a:t>
            </a:r>
            <a:r>
              <a:rPr dirty="0" sz="4400" spc="-50">
                <a:latin typeface="Microsoft Sans Serif"/>
                <a:cs typeface="Microsoft Sans Serif"/>
              </a:rPr>
              <a:t>-</a:t>
            </a:r>
            <a:r>
              <a:rPr dirty="0" sz="4400">
                <a:latin typeface="Microsoft Sans Serif"/>
                <a:cs typeface="Microsoft Sans Serif"/>
              </a:rPr>
              <a:t>	</a:t>
            </a:r>
            <a:r>
              <a:rPr dirty="0" sz="4400" spc="-35">
                <a:latin typeface="Microsoft Sans Serif"/>
                <a:cs typeface="Microsoft Sans Serif"/>
              </a:rPr>
              <a:t>б</a:t>
            </a:r>
            <a:r>
              <a:rPr dirty="0" sz="4400" spc="-62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ұ</a:t>
            </a:r>
            <a:r>
              <a:rPr dirty="0" sz="4400" spc="-61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л	а</a:t>
            </a:r>
            <a:r>
              <a:rPr dirty="0" sz="4400" spc="-62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д</a:t>
            </a:r>
            <a:r>
              <a:rPr dirty="0" sz="4400" spc="-62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а</a:t>
            </a:r>
            <a:r>
              <a:rPr dirty="0" sz="4400" spc="-620">
                <a:latin typeface="Microsoft Sans Serif"/>
                <a:cs typeface="Microsoft Sans Serif"/>
              </a:rPr>
              <a:t> </a:t>
            </a:r>
            <a:r>
              <a:rPr dirty="0" sz="4400" spc="-50">
                <a:latin typeface="Microsoft Sans Serif"/>
                <a:cs typeface="Microsoft Sans Serif"/>
              </a:rPr>
              <a:t>м</a:t>
            </a:r>
            <a:r>
              <a:rPr dirty="0" sz="4400">
                <a:latin typeface="Microsoft Sans Serif"/>
                <a:cs typeface="Microsoft Sans Serif"/>
              </a:rPr>
              <a:t>	т</a:t>
            </a:r>
            <a:r>
              <a:rPr dirty="0" sz="4400" spc="-620">
                <a:latin typeface="Microsoft Sans Serif"/>
                <a:cs typeface="Microsoft Sans Serif"/>
              </a:rPr>
              <a:t> </a:t>
            </a:r>
            <a:r>
              <a:rPr dirty="0" sz="4400" spc="-30">
                <a:latin typeface="Microsoft Sans Serif"/>
                <a:cs typeface="Microsoft Sans Serif"/>
              </a:rPr>
              <a:t>і</a:t>
            </a:r>
            <a:r>
              <a:rPr dirty="0" sz="4400" spc="-615">
                <a:latin typeface="Microsoft Sans Serif"/>
                <a:cs typeface="Microsoft Sans Serif"/>
              </a:rPr>
              <a:t> </a:t>
            </a:r>
            <a:r>
              <a:rPr dirty="0" sz="4400" spc="555">
                <a:latin typeface="Microsoft Sans Serif"/>
                <a:cs typeface="Microsoft Sans Serif"/>
              </a:rPr>
              <a:t>л</a:t>
            </a:r>
            <a:r>
              <a:rPr dirty="0" sz="4400" spc="10">
                <a:latin typeface="Microsoft Sans Serif"/>
                <a:cs typeface="Microsoft Sans Serif"/>
              </a:rPr>
              <a:t>і</a:t>
            </a:r>
            <a:r>
              <a:rPr dirty="0" sz="4400" spc="-615">
                <a:latin typeface="Microsoft Sans Serif"/>
                <a:cs typeface="Microsoft Sans Serif"/>
              </a:rPr>
              <a:t> </a:t>
            </a:r>
            <a:r>
              <a:rPr dirty="0" sz="4400" spc="-50">
                <a:latin typeface="Microsoft Sans Serif"/>
                <a:cs typeface="Microsoft Sans Serif"/>
              </a:rPr>
              <a:t>н</a:t>
            </a:r>
            <a:r>
              <a:rPr dirty="0" sz="4400">
                <a:latin typeface="Microsoft Sans Serif"/>
                <a:cs typeface="Microsoft Sans Serif"/>
              </a:rPr>
              <a:t>	т</a:t>
            </a:r>
            <a:r>
              <a:rPr dirty="0" sz="4400" spc="-62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ү</a:t>
            </a:r>
            <a:r>
              <a:rPr dirty="0" sz="4400" spc="-62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с</a:t>
            </a:r>
            <a:r>
              <a:rPr dirty="0" sz="4400" spc="-620">
                <a:latin typeface="Microsoft Sans Serif"/>
                <a:cs typeface="Microsoft Sans Serif"/>
              </a:rPr>
              <a:t> </a:t>
            </a:r>
            <a:r>
              <a:rPr dirty="0" sz="4400" spc="-30">
                <a:latin typeface="Microsoft Sans Serif"/>
                <a:cs typeface="Microsoft Sans Serif"/>
              </a:rPr>
              <a:t>і</a:t>
            </a:r>
            <a:r>
              <a:rPr dirty="0" sz="4400" spc="-615">
                <a:latin typeface="Microsoft Sans Serif"/>
                <a:cs typeface="Microsoft Sans Serif"/>
              </a:rPr>
              <a:t> </a:t>
            </a:r>
            <a:r>
              <a:rPr dirty="0" sz="4400" spc="-30">
                <a:latin typeface="Microsoft Sans Serif"/>
                <a:cs typeface="Microsoft Sans Serif"/>
              </a:rPr>
              <a:t>н</a:t>
            </a:r>
            <a:r>
              <a:rPr dirty="0" sz="4400" spc="-62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у</a:t>
            </a:r>
            <a:r>
              <a:rPr dirty="0" sz="4400" spc="-615">
                <a:latin typeface="Microsoft Sans Serif"/>
                <a:cs typeface="Microsoft Sans Serif"/>
              </a:rPr>
              <a:t> </a:t>
            </a:r>
            <a:r>
              <a:rPr dirty="0" sz="4400" spc="-50">
                <a:latin typeface="Microsoft Sans Serif"/>
                <a:cs typeface="Microsoft Sans Serif"/>
              </a:rPr>
              <a:t>,</a:t>
            </a:r>
            <a:endParaRPr sz="4400">
              <a:latin typeface="Microsoft Sans Serif"/>
              <a:cs typeface="Microsoft Sans Serif"/>
            </a:endParaRPr>
          </a:p>
          <a:p>
            <a:pPr marL="499109">
              <a:lnSpc>
                <a:spcPts val="4100"/>
              </a:lnSpc>
            </a:pPr>
            <a:r>
              <a:rPr dirty="0" sz="4400" spc="125">
                <a:latin typeface="Microsoft Sans Serif"/>
                <a:cs typeface="Microsoft Sans Serif"/>
              </a:rPr>
              <a:t>жасау</a:t>
            </a:r>
            <a:r>
              <a:rPr dirty="0" sz="4400" spc="505">
                <a:latin typeface="Microsoft Sans Serif"/>
                <a:cs typeface="Microsoft Sans Serif"/>
              </a:rPr>
              <a:t> </a:t>
            </a:r>
            <a:r>
              <a:rPr dirty="0" sz="4400" spc="95">
                <a:latin typeface="Microsoft Sans Serif"/>
                <a:cs typeface="Microsoft Sans Serif"/>
              </a:rPr>
              <a:t>және</a:t>
            </a:r>
            <a:r>
              <a:rPr dirty="0" sz="4400" spc="490">
                <a:latin typeface="Microsoft Sans Serif"/>
                <a:cs typeface="Microsoft Sans Serif"/>
              </a:rPr>
              <a:t> </a:t>
            </a:r>
            <a:r>
              <a:rPr dirty="0" sz="4400" spc="145">
                <a:latin typeface="Microsoft Sans Serif"/>
                <a:cs typeface="Microsoft Sans Serif"/>
              </a:rPr>
              <a:t>өңдеу</a:t>
            </a:r>
            <a:r>
              <a:rPr dirty="0" sz="4400" spc="505">
                <a:latin typeface="Microsoft Sans Serif"/>
                <a:cs typeface="Microsoft Sans Serif"/>
              </a:rPr>
              <a:t> </a:t>
            </a:r>
            <a:r>
              <a:rPr dirty="0" sz="4400" spc="155">
                <a:latin typeface="Microsoft Sans Serif"/>
                <a:cs typeface="Microsoft Sans Serif"/>
              </a:rPr>
              <a:t>үшін</a:t>
            </a:r>
            <a:r>
              <a:rPr dirty="0" sz="4400" spc="515">
                <a:latin typeface="Microsoft Sans Serif"/>
                <a:cs typeface="Microsoft Sans Serif"/>
              </a:rPr>
              <a:t> </a:t>
            </a:r>
            <a:r>
              <a:rPr dirty="0" sz="4400" spc="120">
                <a:latin typeface="Microsoft Sans Serif"/>
                <a:cs typeface="Microsoft Sans Serif"/>
              </a:rPr>
              <a:t>мәтіндік</a:t>
            </a:r>
            <a:endParaRPr sz="4400">
              <a:latin typeface="Microsoft Sans Serif"/>
              <a:cs typeface="Microsoft Sans Serif"/>
            </a:endParaRPr>
          </a:p>
          <a:p>
            <a:pPr marL="499109">
              <a:lnSpc>
                <a:spcPts val="4100"/>
              </a:lnSpc>
              <a:tabLst>
                <a:tab pos="4676775" algn="l"/>
                <a:tab pos="6746240" algn="l"/>
              </a:tabLst>
            </a:pPr>
            <a:r>
              <a:rPr dirty="0" sz="4400">
                <a:latin typeface="Microsoft Sans Serif"/>
                <a:cs typeface="Microsoft Sans Serif"/>
              </a:rPr>
              <a:t>д</a:t>
            </a:r>
            <a:r>
              <a:rPr dirty="0" sz="4400" spc="-59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е</a:t>
            </a:r>
            <a:r>
              <a:rPr dirty="0" sz="4400" spc="-59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р</a:t>
            </a:r>
            <a:r>
              <a:rPr dirty="0" sz="4400" spc="-59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е</a:t>
            </a:r>
            <a:r>
              <a:rPr dirty="0" sz="4400" spc="-595">
                <a:latin typeface="Microsoft Sans Serif"/>
                <a:cs typeface="Microsoft Sans Serif"/>
              </a:rPr>
              <a:t> </a:t>
            </a:r>
            <a:r>
              <a:rPr dirty="0" sz="4400" spc="-290">
                <a:latin typeface="Microsoft Sans Serif"/>
                <a:cs typeface="Microsoft Sans Serif"/>
              </a:rPr>
              <a:t>к</a:t>
            </a:r>
            <a:r>
              <a:rPr dirty="0" sz="4400" spc="-59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т</a:t>
            </a:r>
            <a:r>
              <a:rPr dirty="0" sz="4400" spc="-59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е</a:t>
            </a:r>
            <a:r>
              <a:rPr dirty="0" sz="4400" spc="-59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р</a:t>
            </a:r>
            <a:r>
              <a:rPr dirty="0" sz="4400" spc="-59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д</a:t>
            </a:r>
            <a:r>
              <a:rPr dirty="0" sz="4400" spc="-595">
                <a:latin typeface="Microsoft Sans Serif"/>
                <a:cs typeface="Microsoft Sans Serif"/>
              </a:rPr>
              <a:t> </a:t>
            </a:r>
            <a:r>
              <a:rPr dirty="0" sz="4400" spc="-30">
                <a:latin typeface="Microsoft Sans Serif"/>
                <a:cs typeface="Microsoft Sans Serif"/>
              </a:rPr>
              <a:t>і</a:t>
            </a:r>
            <a:r>
              <a:rPr dirty="0" sz="4400" spc="-585">
                <a:latin typeface="Microsoft Sans Serif"/>
                <a:cs typeface="Microsoft Sans Serif"/>
              </a:rPr>
              <a:t> </a:t>
            </a:r>
            <a:r>
              <a:rPr dirty="0" sz="4400" spc="-50">
                <a:latin typeface="Microsoft Sans Serif"/>
                <a:cs typeface="Microsoft Sans Serif"/>
              </a:rPr>
              <a:t>ң</a:t>
            </a:r>
            <a:r>
              <a:rPr dirty="0" sz="4400">
                <a:latin typeface="Microsoft Sans Serif"/>
                <a:cs typeface="Microsoft Sans Serif"/>
              </a:rPr>
              <a:t>	ү</a:t>
            </a:r>
            <a:r>
              <a:rPr dirty="0" sz="4400" spc="-590">
                <a:latin typeface="Microsoft Sans Serif"/>
                <a:cs typeface="Microsoft Sans Serif"/>
              </a:rPr>
              <a:t> </a:t>
            </a:r>
            <a:r>
              <a:rPr dirty="0" sz="4400" spc="50">
                <a:latin typeface="Microsoft Sans Serif"/>
                <a:cs typeface="Microsoft Sans Serif"/>
              </a:rPr>
              <a:t>л</a:t>
            </a:r>
            <a:r>
              <a:rPr dirty="0" sz="4400" spc="-590">
                <a:latin typeface="Microsoft Sans Serif"/>
                <a:cs typeface="Microsoft Sans Serif"/>
              </a:rPr>
              <a:t> </a:t>
            </a:r>
            <a:r>
              <a:rPr dirty="0" sz="4400" spc="-290">
                <a:latin typeface="Microsoft Sans Serif"/>
                <a:cs typeface="Microsoft Sans Serif"/>
              </a:rPr>
              <a:t>к</a:t>
            </a:r>
            <a:r>
              <a:rPr dirty="0" sz="4400" spc="-59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е</a:t>
            </a:r>
            <a:r>
              <a:rPr dirty="0" sz="4400" spc="-590">
                <a:latin typeface="Microsoft Sans Serif"/>
                <a:cs typeface="Microsoft Sans Serif"/>
              </a:rPr>
              <a:t> </a:t>
            </a:r>
            <a:r>
              <a:rPr dirty="0" sz="4400" spc="-50">
                <a:latin typeface="Microsoft Sans Serif"/>
                <a:cs typeface="Microsoft Sans Serif"/>
              </a:rPr>
              <a:t>н</a:t>
            </a:r>
            <a:r>
              <a:rPr dirty="0" sz="4400">
                <a:latin typeface="Microsoft Sans Serif"/>
                <a:cs typeface="Microsoft Sans Serif"/>
              </a:rPr>
              <a:t>	</a:t>
            </a:r>
            <a:r>
              <a:rPr dirty="0" sz="4400" spc="-290">
                <a:latin typeface="Microsoft Sans Serif"/>
                <a:cs typeface="Microsoft Sans Serif"/>
              </a:rPr>
              <a:t>к</a:t>
            </a:r>
            <a:r>
              <a:rPr dirty="0" sz="4400" spc="-59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ө</a:t>
            </a:r>
            <a:r>
              <a:rPr dirty="0" sz="4400" spc="-585">
                <a:latin typeface="Microsoft Sans Serif"/>
                <a:cs typeface="Microsoft Sans Serif"/>
              </a:rPr>
              <a:t> </a:t>
            </a:r>
            <a:r>
              <a:rPr dirty="0" sz="4400" spc="50">
                <a:latin typeface="Microsoft Sans Serif"/>
                <a:cs typeface="Microsoft Sans Serif"/>
              </a:rPr>
              <a:t>л</a:t>
            </a:r>
            <a:r>
              <a:rPr dirty="0" sz="4400" spc="-59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е</a:t>
            </a:r>
            <a:r>
              <a:rPr dirty="0" sz="4400" spc="-585">
                <a:latin typeface="Microsoft Sans Serif"/>
                <a:cs typeface="Microsoft Sans Serif"/>
              </a:rPr>
              <a:t> </a:t>
            </a:r>
            <a:r>
              <a:rPr dirty="0" sz="4400" spc="-135">
                <a:latin typeface="Microsoft Sans Serif"/>
                <a:cs typeface="Microsoft Sans Serif"/>
              </a:rPr>
              <a:t>м</a:t>
            </a:r>
            <a:r>
              <a:rPr dirty="0" sz="4400" spc="-590">
                <a:latin typeface="Microsoft Sans Serif"/>
                <a:cs typeface="Microsoft Sans Serif"/>
              </a:rPr>
              <a:t> </a:t>
            </a:r>
            <a:r>
              <a:rPr dirty="0" sz="4400" spc="-30">
                <a:latin typeface="Microsoft Sans Serif"/>
                <a:cs typeface="Microsoft Sans Serif"/>
              </a:rPr>
              <a:t>і</a:t>
            </a:r>
            <a:r>
              <a:rPr dirty="0" sz="4400" spc="-580">
                <a:latin typeface="Microsoft Sans Serif"/>
                <a:cs typeface="Microsoft Sans Serif"/>
              </a:rPr>
              <a:t> </a:t>
            </a:r>
            <a:r>
              <a:rPr dirty="0" sz="4400" spc="-30">
                <a:latin typeface="Microsoft Sans Serif"/>
                <a:cs typeface="Microsoft Sans Serif"/>
              </a:rPr>
              <a:t>н</a:t>
            </a:r>
            <a:r>
              <a:rPr dirty="0" sz="4400" spc="-590">
                <a:latin typeface="Microsoft Sans Serif"/>
                <a:cs typeface="Microsoft Sans Serif"/>
              </a:rPr>
              <a:t> </a:t>
            </a:r>
            <a:r>
              <a:rPr dirty="0" sz="4400" spc="-50">
                <a:latin typeface="Microsoft Sans Serif"/>
                <a:cs typeface="Microsoft Sans Serif"/>
              </a:rPr>
              <a:t>е</a:t>
            </a:r>
            <a:endParaRPr sz="4400">
              <a:latin typeface="Microsoft Sans Serif"/>
              <a:cs typeface="Microsoft Sans Serif"/>
            </a:endParaRPr>
          </a:p>
          <a:p>
            <a:pPr marL="499109" marR="5080">
              <a:lnSpc>
                <a:spcPct val="77700"/>
              </a:lnSpc>
              <a:spcBef>
                <a:spcPts val="585"/>
              </a:spcBef>
            </a:pPr>
            <a:r>
              <a:rPr dirty="0" sz="4400" spc="180">
                <a:latin typeface="Microsoft Sans Serif"/>
                <a:cs typeface="Microsoft Sans Serif"/>
              </a:rPr>
              <a:t>үйретілген</a:t>
            </a:r>
            <a:r>
              <a:rPr dirty="0" sz="4400" spc="530">
                <a:latin typeface="Microsoft Sans Serif"/>
                <a:cs typeface="Microsoft Sans Serif"/>
              </a:rPr>
              <a:t> </a:t>
            </a:r>
            <a:r>
              <a:rPr dirty="0" sz="4400" spc="165">
                <a:latin typeface="Microsoft Sans Serif"/>
                <a:cs typeface="Microsoft Sans Serif"/>
              </a:rPr>
              <a:t>машинада</a:t>
            </a:r>
            <a:r>
              <a:rPr dirty="0" sz="4400" spc="525">
                <a:latin typeface="Microsoft Sans Serif"/>
                <a:cs typeface="Microsoft Sans Serif"/>
              </a:rPr>
              <a:t> </a:t>
            </a:r>
            <a:r>
              <a:rPr dirty="0" sz="4400" spc="120">
                <a:latin typeface="Microsoft Sans Serif"/>
                <a:cs typeface="Microsoft Sans Serif"/>
              </a:rPr>
              <a:t>оқытудың </a:t>
            </a:r>
            <a:r>
              <a:rPr dirty="0" sz="4400" spc="-10">
                <a:latin typeface="Microsoft Sans Serif"/>
                <a:cs typeface="Microsoft Sans Serif"/>
              </a:rPr>
              <a:t>жетілдірілген</a:t>
            </a:r>
            <a:r>
              <a:rPr dirty="0" sz="4400" spc="-245">
                <a:latin typeface="Microsoft Sans Serif"/>
                <a:cs typeface="Microsoft Sans Serif"/>
              </a:rPr>
              <a:t> </a:t>
            </a:r>
            <a:r>
              <a:rPr dirty="0" sz="4400" spc="-10">
                <a:latin typeface="Microsoft Sans Serif"/>
                <a:cs typeface="Microsoft Sans Serif"/>
              </a:rPr>
              <a:t>үлгілері.</a:t>
            </a:r>
            <a:endParaRPr sz="4400">
              <a:latin typeface="Microsoft Sans Serif"/>
              <a:cs typeface="Microsoft Sans Serif"/>
            </a:endParaRPr>
          </a:p>
          <a:p>
            <a:pPr algn="just" marL="497840" marR="5080" indent="-485140">
              <a:lnSpc>
                <a:spcPct val="77700"/>
              </a:lnSpc>
              <a:spcBef>
                <a:spcPts val="620"/>
              </a:spcBef>
              <a:buSzPct val="123863"/>
              <a:buFont typeface="Trebuchet MS"/>
              <a:buChar char="•"/>
              <a:tabLst>
                <a:tab pos="499109" algn="l"/>
              </a:tabLst>
            </a:pPr>
            <a:r>
              <a:rPr dirty="0" sz="4400" spc="350" b="1">
                <a:latin typeface="Arial"/>
                <a:cs typeface="Arial"/>
              </a:rPr>
              <a:t>Мысалдар:</a:t>
            </a:r>
            <a:r>
              <a:rPr dirty="0" sz="4400" spc="835" b="1">
                <a:latin typeface="Arial"/>
                <a:cs typeface="Arial"/>
              </a:rPr>
              <a:t> </a:t>
            </a:r>
            <a:r>
              <a:rPr dirty="0" sz="4400" spc="409">
                <a:latin typeface="Microsoft Sans Serif"/>
                <a:cs typeface="Microsoft Sans Serif"/>
              </a:rPr>
              <a:t>G</a:t>
            </a:r>
            <a:r>
              <a:rPr dirty="0" sz="4400" spc="415">
                <a:latin typeface="Microsoft Sans Serif"/>
                <a:cs typeface="Microsoft Sans Serif"/>
              </a:rPr>
              <a:t>P</a:t>
            </a:r>
            <a:r>
              <a:rPr dirty="0" sz="4400">
                <a:latin typeface="Microsoft Sans Serif"/>
                <a:cs typeface="Microsoft Sans Serif"/>
              </a:rPr>
              <a:t>T</a:t>
            </a:r>
            <a:r>
              <a:rPr dirty="0" sz="4400" spc="894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(</a:t>
            </a:r>
            <a:r>
              <a:rPr dirty="0" sz="4400" spc="-755">
                <a:latin typeface="Microsoft Sans Serif"/>
                <a:cs typeface="Microsoft Sans Serif"/>
              </a:rPr>
              <a:t> </a:t>
            </a:r>
            <a:r>
              <a:rPr dirty="0" sz="4400" spc="350">
                <a:latin typeface="Microsoft Sans Serif"/>
                <a:cs typeface="Microsoft Sans Serif"/>
              </a:rPr>
              <a:t>генеративті</a:t>
            </a:r>
            <a:r>
              <a:rPr dirty="0" sz="4400" spc="-40">
                <a:latin typeface="Microsoft Sans Serif"/>
                <a:cs typeface="Microsoft Sans Serif"/>
              </a:rPr>
              <a:t> </a:t>
            </a:r>
            <a:r>
              <a:rPr dirty="0" sz="4400" spc="-40">
                <a:latin typeface="Microsoft Sans Serif"/>
                <a:cs typeface="Microsoft Sans Serif"/>
              </a:rPr>
              <a:t>	</a:t>
            </a:r>
            <a:r>
              <a:rPr dirty="0" sz="4400" spc="-25">
                <a:latin typeface="Microsoft Sans Serif"/>
                <a:cs typeface="Microsoft Sans Serif"/>
              </a:rPr>
              <a:t>а</a:t>
            </a:r>
            <a:r>
              <a:rPr dirty="0" sz="4400" spc="-125">
                <a:latin typeface="Microsoft Sans Serif"/>
                <a:cs typeface="Microsoft Sans Serif"/>
              </a:rPr>
              <a:t> </a:t>
            </a:r>
            <a:r>
              <a:rPr dirty="0" sz="4400" spc="50">
                <a:latin typeface="Microsoft Sans Serif"/>
                <a:cs typeface="Microsoft Sans Serif"/>
              </a:rPr>
              <a:t>л</a:t>
            </a:r>
            <a:r>
              <a:rPr dirty="0" sz="4400" spc="-11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д</a:t>
            </a:r>
            <a:r>
              <a:rPr dirty="0" sz="4400" spc="-11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ы</a:t>
            </a:r>
            <a:r>
              <a:rPr dirty="0" sz="4400" spc="-105">
                <a:latin typeface="Microsoft Sans Serif"/>
                <a:cs typeface="Microsoft Sans Serif"/>
              </a:rPr>
              <a:t> </a:t>
            </a:r>
            <a:r>
              <a:rPr dirty="0" sz="4400" spc="-25">
                <a:latin typeface="Microsoft Sans Serif"/>
                <a:cs typeface="Microsoft Sans Serif"/>
              </a:rPr>
              <a:t>н</a:t>
            </a:r>
            <a:r>
              <a:rPr dirty="0" sz="4400" spc="219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а</a:t>
            </a:r>
            <a:r>
              <a:rPr dirty="0" sz="4400" spc="-110">
                <a:latin typeface="Microsoft Sans Serif"/>
                <a:cs typeface="Microsoft Sans Serif"/>
              </a:rPr>
              <a:t> </a:t>
            </a:r>
            <a:r>
              <a:rPr dirty="0" sz="4400" spc="50">
                <a:latin typeface="Microsoft Sans Serif"/>
                <a:cs typeface="Microsoft Sans Serif"/>
              </a:rPr>
              <a:t>л</a:t>
            </a:r>
            <a:r>
              <a:rPr dirty="0" sz="4400" spc="-10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а</a:t>
            </a:r>
            <a:r>
              <a:rPr dirty="0" sz="4400" spc="219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д</a:t>
            </a:r>
            <a:r>
              <a:rPr dirty="0" sz="4400" spc="-10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а</a:t>
            </a:r>
            <a:r>
              <a:rPr dirty="0" sz="4400" spc="-105">
                <a:latin typeface="Microsoft Sans Serif"/>
                <a:cs typeface="Microsoft Sans Serif"/>
              </a:rPr>
              <a:t> </a:t>
            </a:r>
            <a:r>
              <a:rPr dirty="0" sz="4400" spc="-25">
                <a:latin typeface="Microsoft Sans Serif"/>
                <a:cs typeface="Microsoft Sans Serif"/>
              </a:rPr>
              <a:t>й</a:t>
            </a:r>
            <a:r>
              <a:rPr dirty="0" sz="4400" spc="-10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ы</a:t>
            </a:r>
            <a:r>
              <a:rPr dirty="0" sz="4400" spc="-100">
                <a:latin typeface="Microsoft Sans Serif"/>
                <a:cs typeface="Microsoft Sans Serif"/>
              </a:rPr>
              <a:t> </a:t>
            </a:r>
            <a:r>
              <a:rPr dirty="0" sz="4400" spc="-25">
                <a:latin typeface="Microsoft Sans Serif"/>
                <a:cs typeface="Microsoft Sans Serif"/>
              </a:rPr>
              <a:t>н</a:t>
            </a:r>
            <a:r>
              <a:rPr dirty="0" sz="4400" spc="-10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д</a:t>
            </a:r>
            <a:r>
              <a:rPr dirty="0" sz="4400" spc="-10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а</a:t>
            </a:r>
            <a:r>
              <a:rPr dirty="0" sz="4400" spc="-105">
                <a:latin typeface="Microsoft Sans Serif"/>
                <a:cs typeface="Microsoft Sans Serif"/>
              </a:rPr>
              <a:t> </a:t>
            </a:r>
            <a:r>
              <a:rPr dirty="0" sz="4400" spc="50">
                <a:latin typeface="Microsoft Sans Serif"/>
                <a:cs typeface="Microsoft Sans Serif"/>
              </a:rPr>
              <a:t>л</a:t>
            </a:r>
            <a:r>
              <a:rPr dirty="0" sz="4400" spc="-105">
                <a:latin typeface="Microsoft Sans Serif"/>
                <a:cs typeface="Microsoft Sans Serif"/>
              </a:rPr>
              <a:t> </a:t>
            </a:r>
            <a:r>
              <a:rPr dirty="0" sz="4400" spc="-85">
                <a:latin typeface="Microsoft Sans Serif"/>
                <a:cs typeface="Microsoft Sans Serif"/>
              </a:rPr>
              <a:t>ғ</a:t>
            </a:r>
            <a:r>
              <a:rPr dirty="0" sz="4400" spc="-10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а</a:t>
            </a:r>
            <a:r>
              <a:rPr dirty="0" sz="4400" spc="-105">
                <a:latin typeface="Microsoft Sans Serif"/>
                <a:cs typeface="Microsoft Sans Serif"/>
              </a:rPr>
              <a:t> </a:t>
            </a:r>
            <a:r>
              <a:rPr dirty="0" sz="4400" spc="-175">
                <a:latin typeface="Microsoft Sans Serif"/>
                <a:cs typeface="Microsoft Sans Serif"/>
              </a:rPr>
              <a:t>н</a:t>
            </a:r>
            <a:r>
              <a:rPr dirty="0" sz="4400" spc="-15">
                <a:latin typeface="Microsoft Sans Serif"/>
                <a:cs typeface="Microsoft Sans Serif"/>
              </a:rPr>
              <a:t> </a:t>
            </a:r>
            <a:r>
              <a:rPr dirty="0" sz="4400" spc="-15">
                <a:latin typeface="Microsoft Sans Serif"/>
                <a:cs typeface="Microsoft Sans Serif"/>
              </a:rPr>
              <a:t>	</a:t>
            </a:r>
            <a:r>
              <a:rPr dirty="0" sz="4400">
                <a:latin typeface="Microsoft Sans Serif"/>
                <a:cs typeface="Microsoft Sans Serif"/>
              </a:rPr>
              <a:t>т</a:t>
            </a:r>
            <a:r>
              <a:rPr dirty="0" sz="4400" spc="6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р</a:t>
            </a:r>
            <a:r>
              <a:rPr dirty="0" sz="4400" spc="6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а</a:t>
            </a:r>
            <a:r>
              <a:rPr dirty="0" sz="4400" spc="60">
                <a:latin typeface="Microsoft Sans Serif"/>
                <a:cs typeface="Microsoft Sans Serif"/>
              </a:rPr>
              <a:t> </a:t>
            </a:r>
            <a:r>
              <a:rPr dirty="0" sz="4400" spc="-25">
                <a:latin typeface="Microsoft Sans Serif"/>
                <a:cs typeface="Microsoft Sans Serif"/>
              </a:rPr>
              <a:t>н</a:t>
            </a:r>
            <a:r>
              <a:rPr dirty="0" sz="4400" spc="6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с</a:t>
            </a:r>
            <a:r>
              <a:rPr dirty="0" sz="4400" spc="60">
                <a:latin typeface="Microsoft Sans Serif"/>
                <a:cs typeface="Microsoft Sans Serif"/>
              </a:rPr>
              <a:t> </a:t>
            </a:r>
            <a:r>
              <a:rPr dirty="0" sz="4400" spc="-40">
                <a:latin typeface="Microsoft Sans Serif"/>
                <a:cs typeface="Microsoft Sans Serif"/>
              </a:rPr>
              <a:t>ф</a:t>
            </a:r>
            <a:r>
              <a:rPr dirty="0" sz="4400" spc="6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о</a:t>
            </a:r>
            <a:r>
              <a:rPr dirty="0" sz="4400" spc="6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р</a:t>
            </a:r>
            <a:r>
              <a:rPr dirty="0" sz="4400" spc="60">
                <a:latin typeface="Microsoft Sans Serif"/>
                <a:cs typeface="Microsoft Sans Serif"/>
              </a:rPr>
              <a:t> </a:t>
            </a:r>
            <a:r>
              <a:rPr dirty="0" sz="4400" spc="-130">
                <a:latin typeface="Microsoft Sans Serif"/>
                <a:cs typeface="Microsoft Sans Serif"/>
              </a:rPr>
              <a:t>м</a:t>
            </a:r>
            <a:r>
              <a:rPr dirty="0" sz="4400" spc="6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а</a:t>
            </a:r>
            <a:r>
              <a:rPr dirty="0" sz="4400" spc="6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т</a:t>
            </a:r>
            <a:r>
              <a:rPr dirty="0" sz="4400" spc="6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о</a:t>
            </a:r>
            <a:r>
              <a:rPr dirty="0" sz="4400" spc="6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р</a:t>
            </a:r>
            <a:r>
              <a:rPr dirty="0" sz="4400" spc="6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)</a:t>
            </a:r>
            <a:r>
              <a:rPr dirty="0" sz="4400" spc="60">
                <a:latin typeface="Microsoft Sans Serif"/>
                <a:cs typeface="Microsoft Sans Serif"/>
              </a:rPr>
              <a:t> </a:t>
            </a:r>
            <a:r>
              <a:rPr dirty="0" sz="4400" spc="-15">
                <a:latin typeface="Microsoft Sans Serif"/>
                <a:cs typeface="Microsoft Sans Serif"/>
              </a:rPr>
              <a:t>,</a:t>
            </a:r>
            <a:r>
              <a:rPr dirty="0" sz="4400" spc="253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B</a:t>
            </a:r>
            <a:r>
              <a:rPr dirty="0" sz="4400" spc="6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E</a:t>
            </a:r>
            <a:r>
              <a:rPr dirty="0" sz="4400" spc="6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R</a:t>
            </a:r>
            <a:r>
              <a:rPr dirty="0" sz="4400" spc="70">
                <a:latin typeface="Microsoft Sans Serif"/>
                <a:cs typeface="Microsoft Sans Serif"/>
              </a:rPr>
              <a:t> </a:t>
            </a:r>
            <a:r>
              <a:rPr dirty="0" sz="4400" spc="-120">
                <a:latin typeface="Microsoft Sans Serif"/>
                <a:cs typeface="Microsoft Sans Serif"/>
              </a:rPr>
              <a:t>T</a:t>
            </a:r>
            <a:r>
              <a:rPr dirty="0" sz="4400">
                <a:latin typeface="Microsoft Sans Serif"/>
                <a:cs typeface="Microsoft Sans Serif"/>
              </a:rPr>
              <a:t> 	(</a:t>
            </a:r>
            <a:r>
              <a:rPr dirty="0" sz="4400" spc="-47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т</a:t>
            </a:r>
            <a:r>
              <a:rPr dirty="0" sz="4400" spc="-47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р</a:t>
            </a:r>
            <a:r>
              <a:rPr dirty="0" sz="4400" spc="-475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а</a:t>
            </a:r>
            <a:r>
              <a:rPr dirty="0" sz="4400" spc="-470">
                <a:latin typeface="Microsoft Sans Serif"/>
                <a:cs typeface="Microsoft Sans Serif"/>
              </a:rPr>
              <a:t> </a:t>
            </a:r>
            <a:r>
              <a:rPr dirty="0" sz="4400" spc="-25">
                <a:latin typeface="Microsoft Sans Serif"/>
                <a:cs typeface="Microsoft Sans Serif"/>
              </a:rPr>
              <a:t>н</a:t>
            </a:r>
            <a:r>
              <a:rPr dirty="0" sz="4400" spc="-47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с</a:t>
            </a:r>
            <a:r>
              <a:rPr dirty="0" sz="4400" spc="-470">
                <a:latin typeface="Microsoft Sans Serif"/>
                <a:cs typeface="Microsoft Sans Serif"/>
              </a:rPr>
              <a:t> </a:t>
            </a:r>
            <a:r>
              <a:rPr dirty="0" sz="4400" spc="-40">
                <a:latin typeface="Microsoft Sans Serif"/>
                <a:cs typeface="Microsoft Sans Serif"/>
              </a:rPr>
              <a:t>ф</a:t>
            </a:r>
            <a:r>
              <a:rPr dirty="0" sz="4400" spc="-47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о</a:t>
            </a:r>
            <a:r>
              <a:rPr dirty="0" sz="4400" spc="-47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р</a:t>
            </a:r>
            <a:r>
              <a:rPr dirty="0" sz="4400" spc="-470">
                <a:latin typeface="Microsoft Sans Serif"/>
                <a:cs typeface="Microsoft Sans Serif"/>
              </a:rPr>
              <a:t> </a:t>
            </a:r>
            <a:r>
              <a:rPr dirty="0" sz="4400" spc="-130">
                <a:latin typeface="Microsoft Sans Serif"/>
                <a:cs typeface="Microsoft Sans Serif"/>
              </a:rPr>
              <a:t>м</a:t>
            </a:r>
            <a:r>
              <a:rPr dirty="0" sz="4400" spc="-47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а</a:t>
            </a:r>
            <a:r>
              <a:rPr dirty="0" sz="4400" spc="-47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т</a:t>
            </a:r>
            <a:r>
              <a:rPr dirty="0" sz="4400" spc="-47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о</a:t>
            </a:r>
            <a:r>
              <a:rPr dirty="0" sz="4400" spc="-47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р</a:t>
            </a:r>
            <a:r>
              <a:rPr dirty="0" sz="4400" spc="-470">
                <a:latin typeface="Microsoft Sans Serif"/>
                <a:cs typeface="Microsoft Sans Serif"/>
              </a:rPr>
              <a:t> </a:t>
            </a:r>
            <a:r>
              <a:rPr dirty="0" sz="4400" spc="50">
                <a:latin typeface="Microsoft Sans Serif"/>
                <a:cs typeface="Microsoft Sans Serif"/>
              </a:rPr>
              <a:t>л</a:t>
            </a:r>
            <a:r>
              <a:rPr dirty="0" sz="4400" spc="-47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а</a:t>
            </a:r>
            <a:r>
              <a:rPr dirty="0" sz="4400" spc="-47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р</a:t>
            </a:r>
            <a:r>
              <a:rPr dirty="0" sz="4400" spc="-47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д</a:t>
            </a:r>
            <a:r>
              <a:rPr dirty="0" sz="4400" spc="-47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а</a:t>
            </a:r>
            <a:r>
              <a:rPr dirty="0" sz="4400" spc="-470">
                <a:latin typeface="Microsoft Sans Serif"/>
                <a:cs typeface="Microsoft Sans Serif"/>
              </a:rPr>
              <a:t> </a:t>
            </a:r>
            <a:r>
              <a:rPr dirty="0" sz="4400" spc="-25">
                <a:latin typeface="Microsoft Sans Serif"/>
                <a:cs typeface="Microsoft Sans Serif"/>
              </a:rPr>
              <a:t>н</a:t>
            </a:r>
            <a:r>
              <a:rPr dirty="0" sz="4400" spc="1460">
                <a:latin typeface="Microsoft Sans Serif"/>
                <a:cs typeface="Microsoft Sans Serif"/>
              </a:rPr>
              <a:t> </a:t>
            </a:r>
            <a:r>
              <a:rPr dirty="0" sz="4400">
                <a:latin typeface="Microsoft Sans Serif"/>
                <a:cs typeface="Microsoft Sans Serif"/>
              </a:rPr>
              <a:t>е</a:t>
            </a:r>
            <a:r>
              <a:rPr dirty="0" sz="4400" spc="-470">
                <a:latin typeface="Microsoft Sans Serif"/>
                <a:cs typeface="Microsoft Sans Serif"/>
              </a:rPr>
              <a:t> </a:t>
            </a:r>
            <a:r>
              <a:rPr dirty="0" sz="4400" spc="-290">
                <a:latin typeface="Microsoft Sans Serif"/>
                <a:cs typeface="Microsoft Sans Serif"/>
              </a:rPr>
              <a:t>к</a:t>
            </a:r>
            <a:r>
              <a:rPr dirty="0" sz="4400" spc="-470">
                <a:latin typeface="Microsoft Sans Serif"/>
                <a:cs typeface="Microsoft Sans Serif"/>
              </a:rPr>
              <a:t> </a:t>
            </a:r>
            <a:r>
              <a:rPr dirty="0" sz="4400" spc="-160">
                <a:latin typeface="Microsoft Sans Serif"/>
                <a:cs typeface="Microsoft Sans Serif"/>
              </a:rPr>
              <a:t>і</a:t>
            </a:r>
            <a:r>
              <a:rPr dirty="0" sz="4400" spc="-40">
                <a:latin typeface="Microsoft Sans Serif"/>
                <a:cs typeface="Microsoft Sans Serif"/>
              </a:rPr>
              <a:t> </a:t>
            </a:r>
            <a:r>
              <a:rPr dirty="0" sz="4400" spc="-40">
                <a:latin typeface="Microsoft Sans Serif"/>
                <a:cs typeface="Microsoft Sans Serif"/>
              </a:rPr>
              <a:t>	</a:t>
            </a:r>
            <a:r>
              <a:rPr dirty="0" sz="4400" spc="245">
                <a:latin typeface="Microsoft Sans Serif"/>
                <a:cs typeface="Microsoft Sans Serif"/>
              </a:rPr>
              <a:t>бағытты</a:t>
            </a:r>
            <a:r>
              <a:rPr dirty="0" sz="4400" spc="685">
                <a:latin typeface="Microsoft Sans Serif"/>
                <a:cs typeface="Microsoft Sans Serif"/>
              </a:rPr>
              <a:t> </a:t>
            </a:r>
            <a:r>
              <a:rPr dirty="0" sz="4400" spc="229">
                <a:latin typeface="Microsoft Sans Serif"/>
                <a:cs typeface="Microsoft Sans Serif"/>
              </a:rPr>
              <a:t>кодтаушы</a:t>
            </a:r>
            <a:r>
              <a:rPr dirty="0" sz="4400" spc="695">
                <a:latin typeface="Microsoft Sans Serif"/>
                <a:cs typeface="Microsoft Sans Serif"/>
              </a:rPr>
              <a:t> </a:t>
            </a:r>
            <a:r>
              <a:rPr dirty="0" sz="4400" spc="235">
                <a:latin typeface="Microsoft Sans Serif"/>
                <a:cs typeface="Microsoft Sans Serif"/>
              </a:rPr>
              <a:t>өкілдіктер),</a:t>
            </a:r>
            <a:r>
              <a:rPr dirty="0" sz="4400" spc="-15">
                <a:latin typeface="Microsoft Sans Serif"/>
                <a:cs typeface="Microsoft Sans Serif"/>
              </a:rPr>
              <a:t> </a:t>
            </a:r>
            <a:r>
              <a:rPr dirty="0" sz="4400" spc="-15">
                <a:latin typeface="Microsoft Sans Serif"/>
                <a:cs typeface="Microsoft Sans Serif"/>
              </a:rPr>
              <a:t>	</a:t>
            </a:r>
            <a:r>
              <a:rPr dirty="0" sz="4400" spc="275">
                <a:latin typeface="Microsoft Sans Serif"/>
                <a:cs typeface="Microsoft Sans Serif"/>
              </a:rPr>
              <a:t>LLaMA</a:t>
            </a:r>
            <a:r>
              <a:rPr dirty="0" sz="4400" spc="790">
                <a:latin typeface="Microsoft Sans Serif"/>
                <a:cs typeface="Microsoft Sans Serif"/>
              </a:rPr>
              <a:t> </a:t>
            </a:r>
            <a:r>
              <a:rPr dirty="0" sz="4400" spc="285">
                <a:latin typeface="Microsoft Sans Serif"/>
                <a:cs typeface="Microsoft Sans Serif"/>
              </a:rPr>
              <a:t>(Large</a:t>
            </a:r>
            <a:r>
              <a:rPr dirty="0" sz="4400" spc="770">
                <a:latin typeface="Microsoft Sans Serif"/>
                <a:cs typeface="Microsoft Sans Serif"/>
              </a:rPr>
              <a:t> </a:t>
            </a:r>
            <a:r>
              <a:rPr dirty="0" sz="4400" spc="295">
                <a:latin typeface="Microsoft Sans Serif"/>
                <a:cs typeface="Microsoft Sans Serif"/>
              </a:rPr>
              <a:t>Language</a:t>
            </a:r>
            <a:r>
              <a:rPr dirty="0" sz="4400" spc="770">
                <a:latin typeface="Microsoft Sans Serif"/>
                <a:cs typeface="Microsoft Sans Serif"/>
              </a:rPr>
              <a:t> </a:t>
            </a:r>
            <a:r>
              <a:rPr dirty="0" sz="4400" spc="260">
                <a:latin typeface="Microsoft Sans Serif"/>
                <a:cs typeface="Microsoft Sans Serif"/>
              </a:rPr>
              <a:t>Model</a:t>
            </a:r>
            <a:r>
              <a:rPr dirty="0" sz="4400" spc="-40">
                <a:latin typeface="Microsoft Sans Serif"/>
                <a:cs typeface="Microsoft Sans Serif"/>
              </a:rPr>
              <a:t> </a:t>
            </a:r>
            <a:r>
              <a:rPr dirty="0" sz="4400" spc="-40">
                <a:latin typeface="Microsoft Sans Serif"/>
                <a:cs typeface="Microsoft Sans Serif"/>
              </a:rPr>
              <a:t>	</a:t>
            </a:r>
            <a:r>
              <a:rPr dirty="0" sz="4400" spc="-20">
                <a:latin typeface="Microsoft Sans Serif"/>
                <a:cs typeface="Microsoft Sans Serif"/>
              </a:rPr>
              <a:t>Meta</a:t>
            </a:r>
            <a:r>
              <a:rPr dirty="0" sz="4400" spc="30">
                <a:latin typeface="Microsoft Sans Serif"/>
                <a:cs typeface="Microsoft Sans Serif"/>
              </a:rPr>
              <a:t> </a:t>
            </a:r>
            <a:r>
              <a:rPr dirty="0" sz="4400" spc="-10">
                <a:latin typeface="Microsoft Sans Serif"/>
                <a:cs typeface="Microsoft Sans Serif"/>
              </a:rPr>
              <a:t>AI).</a:t>
            </a:r>
            <a:endParaRPr sz="4400">
              <a:latin typeface="Microsoft Sans Serif"/>
              <a:cs typeface="Microsoft Sans Serif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71859" y="3511296"/>
              <a:ext cx="8366759" cy="649528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61670">
              <a:lnSpc>
                <a:spcPct val="100000"/>
              </a:lnSpc>
              <a:spcBef>
                <a:spcPts val="95"/>
              </a:spcBef>
            </a:pPr>
            <a:r>
              <a:rPr dirty="0" sz="7000"/>
              <a:t>Қолданыстағы</a:t>
            </a:r>
            <a:r>
              <a:rPr dirty="0" sz="7000" spc="-235"/>
              <a:t> </a:t>
            </a:r>
            <a:r>
              <a:rPr dirty="0" sz="7000" spc="-25"/>
              <a:t>LLM</a:t>
            </a:r>
            <a:endParaRPr sz="7000"/>
          </a:p>
        </p:txBody>
      </p:sp>
      <p:grpSp>
        <p:nvGrpSpPr>
          <p:cNvPr id="3" name="object 3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3704" y="1176528"/>
              <a:ext cx="15849600" cy="988923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4650" y="291465"/>
            <a:ext cx="17450435" cy="1671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5400"/>
              <a:t>Үлгілердің</a:t>
            </a:r>
            <a:r>
              <a:rPr dirty="0" sz="5400" spc="-90"/>
              <a:t> </a:t>
            </a:r>
            <a:r>
              <a:rPr dirty="0" sz="5400"/>
              <a:t>өлшемдері</a:t>
            </a:r>
            <a:r>
              <a:rPr dirty="0" sz="5400" spc="-90"/>
              <a:t> </a:t>
            </a:r>
            <a:r>
              <a:rPr dirty="0" sz="5400"/>
              <a:t>және</a:t>
            </a:r>
            <a:r>
              <a:rPr dirty="0" sz="5400" spc="-80"/>
              <a:t> </a:t>
            </a:r>
            <a:r>
              <a:rPr dirty="0" sz="5400"/>
              <a:t>олар</a:t>
            </a:r>
            <a:r>
              <a:rPr dirty="0" sz="5400" spc="-85"/>
              <a:t> </a:t>
            </a:r>
            <a:r>
              <a:rPr dirty="0" sz="5400" spc="-10"/>
              <a:t>оқытылған </a:t>
            </a:r>
            <a:r>
              <a:rPr dirty="0" sz="5400"/>
              <a:t>деректердің</a:t>
            </a:r>
            <a:r>
              <a:rPr dirty="0" sz="5400" spc="-125"/>
              <a:t> </a:t>
            </a:r>
            <a:r>
              <a:rPr dirty="0" sz="5400"/>
              <a:t>өлшемдері</a:t>
            </a:r>
            <a:r>
              <a:rPr dirty="0" sz="5400" spc="-125"/>
              <a:t> </a:t>
            </a:r>
            <a:r>
              <a:rPr dirty="0" sz="5400"/>
              <a:t>туралы</a:t>
            </a:r>
            <a:r>
              <a:rPr dirty="0" sz="5400" spc="-125"/>
              <a:t> </a:t>
            </a:r>
            <a:r>
              <a:rPr dirty="0" sz="5400"/>
              <a:t>шамамен</a:t>
            </a:r>
            <a:r>
              <a:rPr dirty="0" sz="5400" spc="-120"/>
              <a:t> </a:t>
            </a:r>
            <a:r>
              <a:rPr dirty="0" sz="5400" spc="-10"/>
              <a:t>деректер</a:t>
            </a:r>
            <a:endParaRPr sz="5400"/>
          </a:p>
        </p:txBody>
      </p:sp>
      <p:grpSp>
        <p:nvGrpSpPr>
          <p:cNvPr id="3" name="object 3" descr=""/>
          <p:cNvGrpSpPr/>
          <p:nvPr/>
        </p:nvGrpSpPr>
        <p:grpSpPr>
          <a:xfrm>
            <a:off x="2965704" y="2301239"/>
            <a:ext cx="13306425" cy="9006840"/>
            <a:chOff x="2965704" y="2301239"/>
            <a:chExt cx="13306425" cy="900684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3072" y="2554223"/>
              <a:ext cx="12833604" cy="843534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65704" y="2301239"/>
              <a:ext cx="13306044" cy="9006840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745240" y="2759138"/>
              <a:ext cx="1138555" cy="393700"/>
            </a:xfrm>
            <a:custGeom>
              <a:avLst/>
              <a:gdLst/>
              <a:ahLst/>
              <a:cxnLst/>
              <a:rect l="l" t="t" r="r" b="b"/>
              <a:pathLst>
                <a:path w="1138554" h="393700">
                  <a:moveTo>
                    <a:pt x="1138250" y="393687"/>
                  </a:moveTo>
                  <a:lnTo>
                    <a:pt x="0" y="393687"/>
                  </a:lnTo>
                  <a:lnTo>
                    <a:pt x="0" y="0"/>
                  </a:lnTo>
                  <a:lnTo>
                    <a:pt x="1138250" y="0"/>
                  </a:lnTo>
                  <a:lnTo>
                    <a:pt x="1138250" y="393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3258311" y="2758439"/>
            <a:ext cx="1138555" cy="39497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516890">
              <a:lnSpc>
                <a:spcPts val="2195"/>
              </a:lnSpc>
            </a:pPr>
            <a:r>
              <a:rPr dirty="0" sz="2150" spc="-45" b="1">
                <a:solidFill>
                  <a:srgbClr val="5E5E5E"/>
                </a:solidFill>
                <a:latin typeface="Arial"/>
                <a:cs typeface="Arial"/>
              </a:rPr>
              <a:t>Дата</a:t>
            </a:r>
            <a:endParaRPr sz="21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231597" y="2684208"/>
            <a:ext cx="1030605" cy="337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spc="-10" b="1">
                <a:solidFill>
                  <a:srgbClr val="5E5E5E"/>
                </a:solidFill>
                <a:latin typeface="Arial"/>
                <a:cs typeface="Arial"/>
              </a:rPr>
              <a:t>Модель</a:t>
            </a:r>
            <a:endParaRPr sz="205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9495676" y="2610344"/>
            <a:ext cx="3180080" cy="607060"/>
          </a:xfrm>
          <a:custGeom>
            <a:avLst/>
            <a:gdLst/>
            <a:ahLst/>
            <a:cxnLst/>
            <a:rect l="l" t="t" r="r" b="b"/>
            <a:pathLst>
              <a:path w="3180079" h="607060">
                <a:moveTo>
                  <a:pt x="1408899" y="25"/>
                </a:moveTo>
                <a:lnTo>
                  <a:pt x="0" y="25"/>
                </a:lnTo>
                <a:lnTo>
                  <a:pt x="0" y="374586"/>
                </a:lnTo>
                <a:lnTo>
                  <a:pt x="1408899" y="374586"/>
                </a:lnTo>
                <a:lnTo>
                  <a:pt x="1408899" y="25"/>
                </a:lnTo>
                <a:close/>
              </a:path>
              <a:path w="3180079" h="607060">
                <a:moveTo>
                  <a:pt x="3179483" y="0"/>
                </a:moveTo>
                <a:lnTo>
                  <a:pt x="1491830" y="0"/>
                </a:lnTo>
                <a:lnTo>
                  <a:pt x="1491830" y="606488"/>
                </a:lnTo>
                <a:lnTo>
                  <a:pt x="3179483" y="606488"/>
                </a:lnTo>
                <a:lnTo>
                  <a:pt x="31794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8863482" y="2742742"/>
            <a:ext cx="1788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E5E5E"/>
                </a:solidFill>
                <a:latin typeface="Arial"/>
                <a:cs typeface="Arial"/>
              </a:rPr>
              <a:t>Размер</a:t>
            </a:r>
            <a:r>
              <a:rPr dirty="0" sz="1800" spc="25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E5E5E"/>
                </a:solidFill>
                <a:latin typeface="Arial"/>
                <a:cs typeface="Arial"/>
              </a:rPr>
              <a:t>модели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0928502" y="2742742"/>
            <a:ext cx="17919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E5E5E"/>
                </a:solidFill>
                <a:latin typeface="Arial"/>
                <a:cs typeface="Arial"/>
              </a:rPr>
              <a:t>Размер</a:t>
            </a:r>
            <a:r>
              <a:rPr dirty="0" sz="1800" spc="25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E5E5E"/>
                </a:solidFill>
                <a:latin typeface="Arial"/>
                <a:cs typeface="Arial"/>
              </a:rPr>
              <a:t>данных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2836829" y="2610345"/>
            <a:ext cx="1687830" cy="607060"/>
          </a:xfrm>
          <a:custGeom>
            <a:avLst/>
            <a:gdLst/>
            <a:ahLst/>
            <a:cxnLst/>
            <a:rect l="l" t="t" r="r" b="b"/>
            <a:pathLst>
              <a:path w="1687830" h="607060">
                <a:moveTo>
                  <a:pt x="1687664" y="606488"/>
                </a:moveTo>
                <a:lnTo>
                  <a:pt x="0" y="606488"/>
                </a:lnTo>
                <a:lnTo>
                  <a:pt x="0" y="0"/>
                </a:lnTo>
                <a:lnTo>
                  <a:pt x="1687664" y="0"/>
                </a:lnTo>
                <a:lnTo>
                  <a:pt x="1687664" y="6064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12866547" y="2742742"/>
            <a:ext cx="177418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5E5E5E"/>
                </a:solidFill>
                <a:latin typeface="Arial"/>
                <a:cs typeface="Arial"/>
              </a:rPr>
              <a:t>Оценка</a:t>
            </a:r>
            <a:r>
              <a:rPr dirty="0" sz="1800" spc="45" b="1">
                <a:solidFill>
                  <a:srgbClr val="5E5E5E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E5E5E"/>
                </a:solidFill>
                <a:latin typeface="Arial"/>
                <a:cs typeface="Arial"/>
              </a:rPr>
              <a:t>работы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3594" y="842746"/>
            <a:ext cx="16035019" cy="98551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300"/>
              <a:t>Үлкен</a:t>
            </a:r>
            <a:r>
              <a:rPr dirty="0" sz="6300" spc="-114"/>
              <a:t> </a:t>
            </a:r>
            <a:r>
              <a:rPr dirty="0" sz="6300"/>
              <a:t>тілдік</a:t>
            </a:r>
            <a:r>
              <a:rPr dirty="0" sz="6300" spc="-105"/>
              <a:t> </a:t>
            </a:r>
            <a:r>
              <a:rPr dirty="0" sz="6300"/>
              <a:t>модельдерге</a:t>
            </a:r>
            <a:r>
              <a:rPr dirty="0" sz="6300" spc="-110"/>
              <a:t> </a:t>
            </a:r>
            <a:r>
              <a:rPr dirty="0" sz="6300"/>
              <a:t>кіріспе</a:t>
            </a:r>
            <a:r>
              <a:rPr dirty="0" sz="6300" spc="-105"/>
              <a:t> </a:t>
            </a:r>
            <a:r>
              <a:rPr dirty="0" sz="6300" spc="-10"/>
              <a:t>(LLMs)</a:t>
            </a:r>
            <a:endParaRPr sz="6300"/>
          </a:p>
        </p:txBody>
      </p:sp>
      <p:sp>
        <p:nvSpPr>
          <p:cNvPr id="3" name="object 3" descr=""/>
          <p:cNvSpPr txBox="1"/>
          <p:nvPr/>
        </p:nvSpPr>
        <p:spPr>
          <a:xfrm>
            <a:off x="982091" y="2205431"/>
            <a:ext cx="9885680" cy="627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 b="1">
                <a:latin typeface="Trebuchet MS"/>
                <a:cs typeface="Trebuchet MS"/>
              </a:rPr>
              <a:t>LLM</a:t>
            </a:r>
            <a:r>
              <a:rPr dirty="0" sz="3950" spc="-140" b="1">
                <a:latin typeface="Trebuchet MS"/>
                <a:cs typeface="Trebuchet MS"/>
              </a:rPr>
              <a:t> </a:t>
            </a:r>
            <a:r>
              <a:rPr dirty="0" sz="3950" spc="-20" b="1">
                <a:latin typeface="Trebuchet MS"/>
                <a:cs typeface="Trebuchet MS"/>
              </a:rPr>
              <a:t>ма</a:t>
            </a:r>
            <a:r>
              <a:rPr dirty="0" sz="3950" spc="-20" b="1">
                <a:latin typeface="Arial"/>
                <a:cs typeface="Arial"/>
              </a:rPr>
              <a:t>ң</a:t>
            </a:r>
            <a:r>
              <a:rPr dirty="0" sz="3950" spc="-20" b="1">
                <a:latin typeface="Trebuchet MS"/>
                <a:cs typeface="Trebuchet MS"/>
              </a:rPr>
              <a:t>ыздылы</a:t>
            </a:r>
            <a:r>
              <a:rPr dirty="0" sz="3950" spc="-20" b="1">
                <a:latin typeface="Arial"/>
                <a:cs typeface="Arial"/>
              </a:rPr>
              <a:t>ғ</a:t>
            </a:r>
            <a:r>
              <a:rPr dirty="0" sz="3950" spc="-20" b="1">
                <a:latin typeface="Trebuchet MS"/>
                <a:cs typeface="Trebuchet MS"/>
              </a:rPr>
              <a:t>ы</a:t>
            </a:r>
            <a:r>
              <a:rPr dirty="0" sz="3950" spc="-140" b="1">
                <a:latin typeface="Trebuchet MS"/>
                <a:cs typeface="Trebuchet MS"/>
              </a:rPr>
              <a:t> </a:t>
            </a:r>
            <a:r>
              <a:rPr dirty="0" sz="3950" b="1">
                <a:latin typeface="Trebuchet MS"/>
                <a:cs typeface="Trebuchet MS"/>
              </a:rPr>
              <a:t>ж</a:t>
            </a:r>
            <a:r>
              <a:rPr dirty="0" sz="3950" b="1">
                <a:latin typeface="Arial"/>
                <a:cs typeface="Arial"/>
              </a:rPr>
              <a:t>ә</a:t>
            </a:r>
            <a:r>
              <a:rPr dirty="0" sz="3950" b="1">
                <a:latin typeface="Trebuchet MS"/>
                <a:cs typeface="Trebuchet MS"/>
              </a:rPr>
              <a:t>не</a:t>
            </a:r>
            <a:r>
              <a:rPr dirty="0" sz="3950" spc="-140" b="1">
                <a:latin typeface="Trebuchet MS"/>
                <a:cs typeface="Trebuchet MS"/>
              </a:rPr>
              <a:t> </a:t>
            </a:r>
            <a:r>
              <a:rPr dirty="0" sz="3950" b="1">
                <a:latin typeface="Trebuchet MS"/>
                <a:cs typeface="Trebuchet MS"/>
              </a:rPr>
              <a:t>негізгі</a:t>
            </a:r>
            <a:r>
              <a:rPr dirty="0" sz="3950" spc="-135" b="1">
                <a:latin typeface="Trebuchet MS"/>
                <a:cs typeface="Trebuchet MS"/>
              </a:rPr>
              <a:t> </a:t>
            </a:r>
            <a:r>
              <a:rPr dirty="0" sz="3950" spc="-10" b="1">
                <a:latin typeface="Trebuchet MS"/>
                <a:cs typeface="Trebuchet MS"/>
              </a:rPr>
              <a:t>ма</a:t>
            </a:r>
            <a:r>
              <a:rPr dirty="0" sz="3950" spc="-10" b="1">
                <a:latin typeface="Arial"/>
                <a:cs typeface="Arial"/>
              </a:rPr>
              <a:t>қ</a:t>
            </a:r>
            <a:r>
              <a:rPr dirty="0" sz="3950" spc="-10" b="1">
                <a:latin typeface="Trebuchet MS"/>
                <a:cs typeface="Trebuchet MS"/>
              </a:rPr>
              <a:t>саты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82091" y="2820111"/>
            <a:ext cx="9895205" cy="6070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584200" marR="5080" indent="-5715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584200" algn="l"/>
              </a:tabLst>
            </a:pPr>
            <a:r>
              <a:rPr dirty="0" sz="3950" b="1">
                <a:latin typeface="Trebuchet MS"/>
                <a:cs typeface="Trebuchet MS"/>
              </a:rPr>
              <a:t>Т</a:t>
            </a:r>
            <a:r>
              <a:rPr dirty="0" sz="3950" spc="-545" b="1">
                <a:latin typeface="Trebuchet MS"/>
                <a:cs typeface="Trebuchet MS"/>
              </a:rPr>
              <a:t> </a:t>
            </a:r>
            <a:r>
              <a:rPr dirty="0" sz="3950" spc="-25" b="1">
                <a:latin typeface="Trebuchet MS"/>
                <a:cs typeface="Trebuchet MS"/>
              </a:rPr>
              <a:t>а</a:t>
            </a:r>
            <a:r>
              <a:rPr dirty="0" sz="3950" spc="-540" b="1">
                <a:latin typeface="Trebuchet MS"/>
                <a:cs typeface="Trebuchet MS"/>
              </a:rPr>
              <a:t> </a:t>
            </a:r>
            <a:r>
              <a:rPr dirty="0" sz="3950" b="1">
                <a:latin typeface="Trebuchet MS"/>
                <a:cs typeface="Trebuchet MS"/>
              </a:rPr>
              <a:t>б</a:t>
            </a:r>
            <a:r>
              <a:rPr dirty="0" sz="3950" spc="-540" b="1">
                <a:latin typeface="Trebuchet MS"/>
                <a:cs typeface="Trebuchet MS"/>
              </a:rPr>
              <a:t> </a:t>
            </a:r>
            <a:r>
              <a:rPr dirty="0" sz="3950" spc="-25" b="1">
                <a:latin typeface="Trebuchet MS"/>
                <a:cs typeface="Trebuchet MS"/>
              </a:rPr>
              <a:t>и</a:t>
            </a:r>
            <a:r>
              <a:rPr dirty="0" sz="3950" spc="-540" b="1">
                <a:latin typeface="Trebuchet MS"/>
                <a:cs typeface="Trebuchet MS"/>
              </a:rPr>
              <a:t> </a:t>
            </a:r>
            <a:r>
              <a:rPr dirty="0" sz="3950" spc="-20" b="1">
                <a:latin typeface="Arial"/>
                <a:cs typeface="Arial"/>
              </a:rPr>
              <a:t>ғ</a:t>
            </a:r>
            <a:r>
              <a:rPr dirty="0" sz="3950" spc="-450" b="1">
                <a:latin typeface="Arial"/>
                <a:cs typeface="Arial"/>
              </a:rPr>
              <a:t> </a:t>
            </a:r>
            <a:r>
              <a:rPr dirty="0" sz="3950" spc="-25" b="1">
                <a:latin typeface="Trebuchet MS"/>
                <a:cs typeface="Trebuchet MS"/>
              </a:rPr>
              <a:t>и</a:t>
            </a:r>
            <a:r>
              <a:rPr dirty="0" sz="3950" spc="1295" b="1">
                <a:latin typeface="Trebuchet MS"/>
                <a:cs typeface="Trebuchet MS"/>
              </a:rPr>
              <a:t> </a:t>
            </a:r>
            <a:r>
              <a:rPr dirty="0" sz="3950" spc="-20" b="1">
                <a:latin typeface="Trebuchet MS"/>
                <a:cs typeface="Trebuchet MS"/>
              </a:rPr>
              <a:t>т</a:t>
            </a:r>
            <a:r>
              <a:rPr dirty="0" sz="3950" spc="-540" b="1">
                <a:latin typeface="Trebuchet MS"/>
                <a:cs typeface="Trebuchet MS"/>
              </a:rPr>
              <a:t> </a:t>
            </a:r>
            <a:r>
              <a:rPr dirty="0" sz="3950" b="1">
                <a:latin typeface="Trebuchet MS"/>
                <a:cs typeface="Trebuchet MS"/>
              </a:rPr>
              <a:t>і</a:t>
            </a:r>
            <a:r>
              <a:rPr dirty="0" sz="3950" spc="-540" b="1">
                <a:latin typeface="Trebuchet MS"/>
                <a:cs typeface="Trebuchet MS"/>
              </a:rPr>
              <a:t> </a:t>
            </a:r>
            <a:r>
              <a:rPr dirty="0" sz="3950" b="1">
                <a:latin typeface="Trebuchet MS"/>
                <a:cs typeface="Trebuchet MS"/>
              </a:rPr>
              <a:t>л</a:t>
            </a:r>
            <a:r>
              <a:rPr dirty="0" sz="3950" spc="-545" b="1">
                <a:latin typeface="Trebuchet MS"/>
                <a:cs typeface="Trebuchet MS"/>
              </a:rPr>
              <a:t> </a:t>
            </a:r>
            <a:r>
              <a:rPr dirty="0" sz="3950" spc="-25" b="1">
                <a:latin typeface="Trebuchet MS"/>
                <a:cs typeface="Trebuchet MS"/>
              </a:rPr>
              <a:t>д</a:t>
            </a:r>
            <a:r>
              <a:rPr dirty="0" sz="3950" spc="-540" b="1">
                <a:latin typeface="Trebuchet MS"/>
                <a:cs typeface="Trebuchet MS"/>
              </a:rPr>
              <a:t> </a:t>
            </a:r>
            <a:r>
              <a:rPr dirty="0" sz="3950" b="1">
                <a:latin typeface="Trebuchet MS"/>
                <a:cs typeface="Trebuchet MS"/>
              </a:rPr>
              <a:t>і</a:t>
            </a:r>
            <a:r>
              <a:rPr dirty="0" sz="3950" spc="1300" b="1">
                <a:latin typeface="Trebuchet MS"/>
                <a:cs typeface="Trebuchet MS"/>
              </a:rPr>
              <a:t> </a:t>
            </a:r>
            <a:r>
              <a:rPr dirty="0" sz="3950" b="1">
                <a:latin typeface="Arial"/>
                <a:cs typeface="Arial"/>
              </a:rPr>
              <a:t>ө</a:t>
            </a:r>
            <a:r>
              <a:rPr dirty="0" sz="3950" spc="-445" b="1">
                <a:latin typeface="Arial"/>
                <a:cs typeface="Arial"/>
              </a:rPr>
              <a:t> </a:t>
            </a:r>
            <a:r>
              <a:rPr dirty="0" sz="3950" spc="-25" b="1">
                <a:latin typeface="Arial"/>
                <a:cs typeface="Arial"/>
              </a:rPr>
              <a:t>ң</a:t>
            </a:r>
            <a:r>
              <a:rPr dirty="0" sz="3950" spc="-445" b="1">
                <a:latin typeface="Arial"/>
                <a:cs typeface="Arial"/>
              </a:rPr>
              <a:t> </a:t>
            </a:r>
            <a:r>
              <a:rPr dirty="0" sz="3950" spc="-25" b="1">
                <a:latin typeface="Trebuchet MS"/>
                <a:cs typeface="Trebuchet MS"/>
              </a:rPr>
              <a:t>д</a:t>
            </a:r>
            <a:r>
              <a:rPr dirty="0" sz="3950" spc="-535" b="1">
                <a:latin typeface="Trebuchet MS"/>
                <a:cs typeface="Trebuchet MS"/>
              </a:rPr>
              <a:t> </a:t>
            </a:r>
            <a:r>
              <a:rPr dirty="0" sz="3950" spc="-25" b="1">
                <a:latin typeface="Trebuchet MS"/>
                <a:cs typeface="Trebuchet MS"/>
              </a:rPr>
              <a:t>е</a:t>
            </a:r>
            <a:r>
              <a:rPr dirty="0" sz="3950" spc="-535" b="1">
                <a:latin typeface="Trebuchet MS"/>
                <a:cs typeface="Trebuchet MS"/>
              </a:rPr>
              <a:t> </a:t>
            </a:r>
            <a:r>
              <a:rPr dirty="0" sz="3950" spc="-25" b="1">
                <a:latin typeface="Trebuchet MS"/>
                <a:cs typeface="Trebuchet MS"/>
              </a:rPr>
              <a:t>у</a:t>
            </a:r>
            <a:r>
              <a:rPr dirty="0" sz="3950" spc="-540" b="1">
                <a:latin typeface="Trebuchet MS"/>
                <a:cs typeface="Trebuchet MS"/>
              </a:rPr>
              <a:t> </a:t>
            </a:r>
            <a:r>
              <a:rPr dirty="0" sz="3950" spc="-25" b="1">
                <a:latin typeface="Trebuchet MS"/>
                <a:cs typeface="Trebuchet MS"/>
              </a:rPr>
              <a:t>д</a:t>
            </a:r>
            <a:r>
              <a:rPr dirty="0" sz="3950" spc="-535" b="1">
                <a:latin typeface="Trebuchet MS"/>
                <a:cs typeface="Trebuchet MS"/>
              </a:rPr>
              <a:t> </a:t>
            </a:r>
            <a:r>
              <a:rPr dirty="0" sz="3950" spc="-25" b="1">
                <a:latin typeface="Trebuchet MS"/>
                <a:cs typeface="Trebuchet MS"/>
              </a:rPr>
              <a:t>е</a:t>
            </a:r>
            <a:r>
              <a:rPr dirty="0" sz="3950" spc="-535" b="1">
                <a:latin typeface="Trebuchet MS"/>
                <a:cs typeface="Trebuchet MS"/>
              </a:rPr>
              <a:t> </a:t>
            </a:r>
            <a:r>
              <a:rPr dirty="0" sz="3950" spc="-20" b="1">
                <a:latin typeface="Trebuchet MS"/>
                <a:cs typeface="Trebuchet MS"/>
              </a:rPr>
              <a:t>г</a:t>
            </a:r>
            <a:r>
              <a:rPr dirty="0" sz="3950" spc="-535" b="1">
                <a:latin typeface="Trebuchet MS"/>
                <a:cs typeface="Trebuchet MS"/>
              </a:rPr>
              <a:t> </a:t>
            </a:r>
            <a:r>
              <a:rPr dirty="0" sz="3950" b="1">
                <a:latin typeface="Trebuchet MS"/>
                <a:cs typeface="Trebuchet MS"/>
              </a:rPr>
              <a:t>і</a:t>
            </a:r>
            <a:r>
              <a:rPr dirty="0" sz="3950" spc="1305" b="1">
                <a:latin typeface="Trebuchet MS"/>
                <a:cs typeface="Trebuchet MS"/>
              </a:rPr>
              <a:t> </a:t>
            </a:r>
            <a:r>
              <a:rPr dirty="0" sz="3950" b="1">
                <a:latin typeface="Trebuchet MS"/>
                <a:cs typeface="Trebuchet MS"/>
              </a:rPr>
              <a:t>(</a:t>
            </a:r>
            <a:r>
              <a:rPr dirty="0" sz="3950" spc="-540" b="1">
                <a:latin typeface="Trebuchet MS"/>
                <a:cs typeface="Trebuchet MS"/>
              </a:rPr>
              <a:t> </a:t>
            </a:r>
            <a:r>
              <a:rPr dirty="0" sz="3950" spc="-30" b="1">
                <a:latin typeface="Trebuchet MS"/>
                <a:cs typeface="Trebuchet MS"/>
              </a:rPr>
              <a:t>N</a:t>
            </a:r>
            <a:r>
              <a:rPr dirty="0" sz="3950" spc="-540" b="1">
                <a:latin typeface="Trebuchet MS"/>
                <a:cs typeface="Trebuchet MS"/>
              </a:rPr>
              <a:t> </a:t>
            </a:r>
            <a:r>
              <a:rPr dirty="0" sz="3950" spc="-25" b="1">
                <a:latin typeface="Trebuchet MS"/>
                <a:cs typeface="Trebuchet MS"/>
              </a:rPr>
              <a:t>L</a:t>
            </a:r>
            <a:r>
              <a:rPr dirty="0" sz="3950" spc="-535" b="1">
                <a:latin typeface="Trebuchet MS"/>
                <a:cs typeface="Trebuchet MS"/>
              </a:rPr>
              <a:t> </a:t>
            </a:r>
            <a:r>
              <a:rPr dirty="0" sz="3950" b="1">
                <a:latin typeface="Trebuchet MS"/>
                <a:cs typeface="Trebuchet MS"/>
              </a:rPr>
              <a:t>P</a:t>
            </a:r>
            <a:r>
              <a:rPr dirty="0" sz="3950" spc="-535" b="1">
                <a:latin typeface="Trebuchet MS"/>
                <a:cs typeface="Trebuchet MS"/>
              </a:rPr>
              <a:t> </a:t>
            </a:r>
            <a:r>
              <a:rPr dirty="0" sz="3950" b="1">
                <a:latin typeface="Trebuchet MS"/>
                <a:cs typeface="Trebuchet MS"/>
              </a:rPr>
              <a:t>) </a:t>
            </a:r>
            <a:r>
              <a:rPr dirty="0" sz="3950" spc="345" b="1">
                <a:latin typeface="Trebuchet MS"/>
                <a:cs typeface="Trebuchet MS"/>
              </a:rPr>
              <a:t>т</a:t>
            </a:r>
            <a:r>
              <a:rPr dirty="0" sz="3950" spc="345" b="1">
                <a:latin typeface="Arial"/>
                <a:cs typeface="Arial"/>
              </a:rPr>
              <a:t>ү</a:t>
            </a:r>
            <a:r>
              <a:rPr dirty="0" sz="3950" spc="345" b="1">
                <a:latin typeface="Trebuchet MS"/>
                <a:cs typeface="Trebuchet MS"/>
              </a:rPr>
              <a:t>рлендіруші</a:t>
            </a:r>
            <a:r>
              <a:rPr dirty="0" sz="3950" spc="785" b="1">
                <a:latin typeface="Trebuchet MS"/>
                <a:cs typeface="Trebuchet MS"/>
              </a:rPr>
              <a:t> </a:t>
            </a:r>
            <a:r>
              <a:rPr dirty="0" sz="3950" spc="350" b="1">
                <a:latin typeface="Arial"/>
                <a:cs typeface="Arial"/>
              </a:rPr>
              <a:t>қ</a:t>
            </a:r>
            <a:r>
              <a:rPr dirty="0" sz="3950" spc="350" b="1">
                <a:latin typeface="Trebuchet MS"/>
                <a:cs typeface="Trebuchet MS"/>
              </a:rPr>
              <a:t>олданбалар:</a:t>
            </a:r>
            <a:r>
              <a:rPr dirty="0" sz="3950" spc="780" b="1">
                <a:latin typeface="Trebuchet MS"/>
                <a:cs typeface="Trebuchet MS"/>
              </a:rPr>
              <a:t> </a:t>
            </a:r>
            <a:r>
              <a:rPr dirty="0" sz="3950" spc="285">
                <a:latin typeface="Trebuchet MS"/>
                <a:cs typeface="Trebuchet MS"/>
              </a:rPr>
              <a:t>чат-</a:t>
            </a:r>
            <a:r>
              <a:rPr dirty="0" sz="3950">
                <a:latin typeface="Trebuchet MS"/>
                <a:cs typeface="Trebuchet MS"/>
              </a:rPr>
              <a:t> </a:t>
            </a:r>
            <a:r>
              <a:rPr dirty="0" sz="3950" spc="360">
                <a:latin typeface="Trebuchet MS"/>
                <a:cs typeface="Trebuchet MS"/>
              </a:rPr>
              <a:t>боттар,</a:t>
            </a:r>
            <a:r>
              <a:rPr dirty="0" sz="3950" spc="850">
                <a:latin typeface="Trebuchet MS"/>
                <a:cs typeface="Trebuchet MS"/>
              </a:rPr>
              <a:t> </a:t>
            </a:r>
            <a:r>
              <a:rPr dirty="0" sz="3950" spc="365">
                <a:latin typeface="Trebuchet MS"/>
                <a:cs typeface="Trebuchet MS"/>
              </a:rPr>
              <a:t>аударма,</a:t>
            </a:r>
            <a:r>
              <a:rPr dirty="0" sz="3950" spc="850">
                <a:latin typeface="Trebuchet MS"/>
                <a:cs typeface="Trebuchet MS"/>
              </a:rPr>
              <a:t> </a:t>
            </a:r>
            <a:r>
              <a:rPr dirty="0" sz="3950" spc="355">
                <a:latin typeface="Microsoft Sans Serif"/>
                <a:cs typeface="Microsoft Sans Serif"/>
              </a:rPr>
              <a:t>қ</a:t>
            </a:r>
            <a:r>
              <a:rPr dirty="0" sz="3950" spc="355">
                <a:latin typeface="Trebuchet MS"/>
                <a:cs typeface="Trebuchet MS"/>
              </a:rPr>
              <a:t>орытындылау,</a:t>
            </a:r>
            <a:r>
              <a:rPr dirty="0" sz="3950">
                <a:latin typeface="Trebuchet MS"/>
                <a:cs typeface="Trebuchet MS"/>
              </a:rPr>
              <a:t> </a:t>
            </a:r>
            <a:r>
              <a:rPr dirty="0" sz="3950" spc="-25">
                <a:latin typeface="Trebuchet MS"/>
                <a:cs typeface="Trebuchet MS"/>
              </a:rPr>
              <a:t>мазм</a:t>
            </a:r>
            <a:r>
              <a:rPr dirty="0" sz="3950" spc="-25">
                <a:latin typeface="Microsoft Sans Serif"/>
                <a:cs typeface="Microsoft Sans Serif"/>
              </a:rPr>
              <a:t>ұ</a:t>
            </a:r>
            <a:r>
              <a:rPr dirty="0" sz="3950" spc="-25">
                <a:latin typeface="Trebuchet MS"/>
                <a:cs typeface="Trebuchet MS"/>
              </a:rPr>
              <a:t>нды </a:t>
            </a:r>
            <a:r>
              <a:rPr dirty="0" sz="3950" spc="-110">
                <a:latin typeface="Microsoft Sans Serif"/>
                <a:cs typeface="Microsoft Sans Serif"/>
              </a:rPr>
              <a:t>құ</a:t>
            </a:r>
            <a:r>
              <a:rPr dirty="0" sz="3950" spc="-110">
                <a:latin typeface="Trebuchet MS"/>
                <a:cs typeface="Trebuchet MS"/>
              </a:rPr>
              <a:t>ру</a:t>
            </a:r>
            <a:r>
              <a:rPr dirty="0" sz="3950" spc="-20">
                <a:latin typeface="Trebuchet MS"/>
                <a:cs typeface="Trebuchet MS"/>
              </a:rPr>
              <a:t> </a:t>
            </a:r>
            <a:r>
              <a:rPr dirty="0" sz="3950" spc="-35">
                <a:latin typeface="Trebuchet MS"/>
                <a:cs typeface="Trebuchet MS"/>
              </a:rPr>
              <a:t>ж</a:t>
            </a:r>
            <a:r>
              <a:rPr dirty="0" sz="3950" spc="-35">
                <a:latin typeface="Microsoft Sans Serif"/>
                <a:cs typeface="Microsoft Sans Serif"/>
              </a:rPr>
              <a:t>ә</a:t>
            </a:r>
            <a:r>
              <a:rPr dirty="0" sz="3950" spc="-35">
                <a:latin typeface="Trebuchet MS"/>
                <a:cs typeface="Trebuchet MS"/>
              </a:rPr>
              <a:t>не</a:t>
            </a:r>
            <a:r>
              <a:rPr dirty="0" sz="3950" spc="-2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т</a:t>
            </a:r>
            <a:r>
              <a:rPr dirty="0" sz="3950" spc="-15">
                <a:latin typeface="Trebuchet MS"/>
                <a:cs typeface="Trebuchet MS"/>
              </a:rPr>
              <a:t>.б</a:t>
            </a:r>
            <a:r>
              <a:rPr dirty="0" sz="3950">
                <a:latin typeface="Trebuchet MS"/>
                <a:cs typeface="Trebuchet MS"/>
              </a:rPr>
              <a:t>.</a:t>
            </a:r>
            <a:endParaRPr sz="395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950" spc="114" b="1">
                <a:latin typeface="Trebuchet MS"/>
                <a:cs typeface="Trebuchet MS"/>
              </a:rPr>
              <a:t>Адамдар</a:t>
            </a:r>
            <a:r>
              <a:rPr dirty="0" sz="3950" spc="340" b="1">
                <a:latin typeface="Trebuchet MS"/>
                <a:cs typeface="Trebuchet MS"/>
              </a:rPr>
              <a:t> </a:t>
            </a:r>
            <a:r>
              <a:rPr dirty="0" sz="3950" spc="90" b="1">
                <a:latin typeface="Trebuchet MS"/>
                <a:cs typeface="Trebuchet MS"/>
              </a:rPr>
              <a:t>мен</a:t>
            </a:r>
            <a:r>
              <a:rPr dirty="0" sz="3950" spc="340" b="1">
                <a:latin typeface="Trebuchet MS"/>
                <a:cs typeface="Trebuchet MS"/>
              </a:rPr>
              <a:t> </a:t>
            </a:r>
            <a:r>
              <a:rPr dirty="0" sz="3950" spc="130" b="1">
                <a:latin typeface="Trebuchet MS"/>
                <a:cs typeface="Trebuchet MS"/>
              </a:rPr>
              <a:t>машиналар</a:t>
            </a:r>
            <a:r>
              <a:rPr dirty="0" sz="3950" spc="335" b="1">
                <a:latin typeface="Trebuchet MS"/>
                <a:cs typeface="Trebuchet MS"/>
              </a:rPr>
              <a:t> </a:t>
            </a:r>
            <a:r>
              <a:rPr dirty="0" sz="3950" spc="114" b="1">
                <a:latin typeface="Trebuchet MS"/>
                <a:cs typeface="Trebuchet MS"/>
              </a:rPr>
              <a:t>арасында</a:t>
            </a:r>
            <a:r>
              <a:rPr dirty="0" sz="3950" spc="114" b="1">
                <a:latin typeface="Arial"/>
                <a:cs typeface="Arial"/>
              </a:rPr>
              <a:t>ғ</a:t>
            </a:r>
            <a:r>
              <a:rPr dirty="0" sz="3950" spc="114" b="1">
                <a:latin typeface="Trebuchet MS"/>
                <a:cs typeface="Trebuchet MS"/>
              </a:rPr>
              <a:t>ы </a:t>
            </a:r>
            <a:r>
              <a:rPr dirty="0" sz="3950" spc="-10" b="1">
                <a:latin typeface="Trebuchet MS"/>
                <a:cs typeface="Trebuchet MS"/>
              </a:rPr>
              <a:t>байланыста</a:t>
            </a:r>
            <a:r>
              <a:rPr dirty="0" sz="3950" spc="-10" b="1">
                <a:latin typeface="Arial"/>
                <a:cs typeface="Arial"/>
              </a:rPr>
              <a:t>ғ</a:t>
            </a:r>
            <a:r>
              <a:rPr dirty="0" sz="3950" spc="-10" b="1">
                <a:latin typeface="Trebuchet MS"/>
                <a:cs typeface="Trebuchet MS"/>
              </a:rPr>
              <a:t>ы</a:t>
            </a:r>
            <a:r>
              <a:rPr dirty="0" sz="3950" spc="-220" b="1">
                <a:latin typeface="Trebuchet MS"/>
                <a:cs typeface="Trebuchet MS"/>
              </a:rPr>
              <a:t> </a:t>
            </a:r>
            <a:r>
              <a:rPr dirty="0" sz="3950" spc="-10" b="1">
                <a:latin typeface="Trebuchet MS"/>
                <a:cs typeface="Trebuchet MS"/>
              </a:rPr>
              <a:t>к</a:t>
            </a:r>
            <a:r>
              <a:rPr dirty="0" sz="3950" spc="-10" b="1">
                <a:latin typeface="Arial"/>
                <a:cs typeface="Arial"/>
              </a:rPr>
              <a:t>ө</a:t>
            </a:r>
            <a:r>
              <a:rPr dirty="0" sz="3950" spc="-10" b="1">
                <a:latin typeface="Trebuchet MS"/>
                <a:cs typeface="Trebuchet MS"/>
              </a:rPr>
              <a:t>пір.</a:t>
            </a:r>
            <a:endParaRPr sz="3950">
              <a:latin typeface="Trebuchet MS"/>
              <a:cs typeface="Trebuchet MS"/>
            </a:endParaRPr>
          </a:p>
          <a:p>
            <a:pPr algn="just" marL="584200" marR="5080" indent="-571500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584200" algn="l"/>
              </a:tabLst>
            </a:pPr>
            <a:r>
              <a:rPr dirty="0" sz="3950" spc="340" b="1">
                <a:latin typeface="Trebuchet MS"/>
                <a:cs typeface="Trebuchet MS"/>
              </a:rPr>
              <a:t>Ма</a:t>
            </a:r>
            <a:r>
              <a:rPr dirty="0" sz="3950" spc="340" b="1">
                <a:latin typeface="Arial"/>
                <a:cs typeface="Arial"/>
              </a:rPr>
              <a:t>қ</a:t>
            </a:r>
            <a:r>
              <a:rPr dirty="0" sz="3950" spc="340" b="1">
                <a:latin typeface="Trebuchet MS"/>
                <a:cs typeface="Trebuchet MS"/>
              </a:rPr>
              <a:t>саты:</a:t>
            </a:r>
            <a:r>
              <a:rPr dirty="0" sz="3950" spc="819" b="1">
                <a:latin typeface="Trebuchet MS"/>
                <a:cs typeface="Trebuchet MS"/>
              </a:rPr>
              <a:t> </a:t>
            </a:r>
            <a:r>
              <a:rPr dirty="0" sz="3950" spc="360">
                <a:latin typeface="Trebuchet MS"/>
                <a:cs typeface="Trebuchet MS"/>
              </a:rPr>
              <a:t>Машиналарды</a:t>
            </a:r>
            <a:r>
              <a:rPr dirty="0" sz="3950" spc="819">
                <a:latin typeface="Trebuchet MS"/>
                <a:cs typeface="Trebuchet MS"/>
              </a:rPr>
              <a:t> </a:t>
            </a:r>
            <a:r>
              <a:rPr dirty="0" sz="3950" spc="325">
                <a:latin typeface="Trebuchet MS"/>
                <a:cs typeface="Trebuchet MS"/>
              </a:rPr>
              <a:t>адамны</a:t>
            </a:r>
            <a:r>
              <a:rPr dirty="0" sz="3950" spc="325">
                <a:latin typeface="Microsoft Sans Serif"/>
                <a:cs typeface="Microsoft Sans Serif"/>
              </a:rPr>
              <a:t>ң</a:t>
            </a:r>
            <a:r>
              <a:rPr dirty="0" sz="3950" spc="-5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т</a:t>
            </a:r>
            <a:r>
              <a:rPr dirty="0" sz="3950" spc="-610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 spc="-47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с</a:t>
            </a:r>
            <a:r>
              <a:rPr dirty="0" sz="3950" spc="-61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і</a:t>
            </a:r>
            <a:r>
              <a:rPr dirty="0" sz="3950" spc="-610">
                <a:latin typeface="Trebuchet MS"/>
                <a:cs typeface="Trebuchet MS"/>
              </a:rPr>
              <a:t> </a:t>
            </a:r>
            <a:r>
              <a:rPr dirty="0" sz="3950" spc="-25">
                <a:latin typeface="Trebuchet MS"/>
                <a:cs typeface="Trebuchet MS"/>
              </a:rPr>
              <a:t>н</a:t>
            </a:r>
            <a:r>
              <a:rPr dirty="0" sz="3950" spc="-61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і</a:t>
            </a:r>
            <a:r>
              <a:rPr dirty="0" sz="3950" spc="-610">
                <a:latin typeface="Trebuchet MS"/>
                <a:cs typeface="Trebuchet MS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г</a:t>
            </a:r>
            <a:r>
              <a:rPr dirty="0" sz="3950" spc="-61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і</a:t>
            </a:r>
            <a:r>
              <a:rPr dirty="0" sz="3950" spc="1155">
                <a:latin typeface="Trebuchet MS"/>
                <a:cs typeface="Trebuchet MS"/>
              </a:rPr>
              <a:t> </a:t>
            </a:r>
            <a:r>
              <a:rPr dirty="0" sz="3950" spc="-30">
                <a:latin typeface="Trebuchet MS"/>
                <a:cs typeface="Trebuchet MS"/>
              </a:rPr>
              <a:t>м</a:t>
            </a:r>
            <a:r>
              <a:rPr dirty="0" sz="3950" spc="-610">
                <a:latin typeface="Trebuchet MS"/>
                <a:cs typeface="Trebuchet MS"/>
              </a:rPr>
              <a:t> </a:t>
            </a:r>
            <a:r>
              <a:rPr dirty="0" sz="3950" spc="-25">
                <a:latin typeface="Trebuchet MS"/>
                <a:cs typeface="Trebuchet MS"/>
              </a:rPr>
              <a:t>е</a:t>
            </a:r>
            <a:r>
              <a:rPr dirty="0" sz="3950" spc="-615">
                <a:latin typeface="Trebuchet MS"/>
                <a:cs typeface="Trebuchet MS"/>
              </a:rPr>
              <a:t> </a:t>
            </a:r>
            <a:r>
              <a:rPr dirty="0" sz="3950" spc="-25">
                <a:latin typeface="Trebuchet MS"/>
                <a:cs typeface="Trebuchet MS"/>
              </a:rPr>
              <a:t>н</a:t>
            </a:r>
            <a:r>
              <a:rPr dirty="0" sz="3950" spc="115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ш</a:t>
            </a:r>
            <a:r>
              <a:rPr dirty="0" sz="3950" spc="-61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ы</a:t>
            </a:r>
            <a:r>
              <a:rPr dirty="0" sz="3950" spc="-615">
                <a:latin typeface="Trebuchet MS"/>
                <a:cs typeface="Trebuchet MS"/>
              </a:rPr>
              <a:t> </a:t>
            </a:r>
            <a:r>
              <a:rPr dirty="0" sz="3950" spc="-80">
                <a:latin typeface="Microsoft Sans Serif"/>
                <a:cs typeface="Microsoft Sans Serif"/>
              </a:rPr>
              <a:t>ғ</a:t>
            </a:r>
            <a:r>
              <a:rPr dirty="0" sz="3950" spc="-47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а</a:t>
            </a:r>
            <a:r>
              <a:rPr dirty="0" sz="3950" spc="-61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р</a:t>
            </a:r>
            <a:r>
              <a:rPr dirty="0" sz="3950" spc="-615">
                <a:latin typeface="Trebuchet MS"/>
                <a:cs typeface="Trebuchet MS"/>
              </a:rPr>
              <a:t> </a:t>
            </a:r>
            <a:r>
              <a:rPr dirty="0" sz="3950" spc="-30">
                <a:latin typeface="Trebuchet MS"/>
                <a:cs typeface="Trebuchet MS"/>
              </a:rPr>
              <a:t>м</a:t>
            </a:r>
            <a:r>
              <a:rPr dirty="0" sz="3950" spc="-61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а</a:t>
            </a:r>
            <a:r>
              <a:rPr dirty="0" sz="3950" spc="-61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ш</a:t>
            </a:r>
            <a:r>
              <a:rPr dirty="0" sz="3950" spc="-61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ы</a:t>
            </a:r>
            <a:r>
              <a:rPr dirty="0" sz="3950" spc="-615">
                <a:latin typeface="Trebuchet MS"/>
                <a:cs typeface="Trebuchet MS"/>
              </a:rPr>
              <a:t> </a:t>
            </a:r>
            <a:r>
              <a:rPr dirty="0" sz="3950" spc="-25">
                <a:latin typeface="Trebuchet MS"/>
                <a:cs typeface="Trebuchet MS"/>
              </a:rPr>
              <a:t>л</a:t>
            </a:r>
            <a:r>
              <a:rPr dirty="0" sz="3950" spc="-61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ы</a:t>
            </a:r>
            <a:r>
              <a:rPr dirty="0" sz="3950" spc="-615">
                <a:latin typeface="Trebuchet MS"/>
                <a:cs typeface="Trebuchet MS"/>
              </a:rPr>
              <a:t> </a:t>
            </a:r>
            <a:r>
              <a:rPr dirty="0" sz="3950" spc="-80">
                <a:latin typeface="Microsoft Sans Serif"/>
                <a:cs typeface="Microsoft Sans Serif"/>
              </a:rPr>
              <a:t>ғ</a:t>
            </a:r>
            <a:r>
              <a:rPr dirty="0" sz="3950" spc="-46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ы</a:t>
            </a:r>
            <a:r>
              <a:rPr dirty="0" sz="3950" spc="-610">
                <a:latin typeface="Trebuchet MS"/>
                <a:cs typeface="Trebuchet MS"/>
              </a:rPr>
              <a:t> </a:t>
            </a:r>
            <a:r>
              <a:rPr dirty="0" sz="3950" spc="-25">
                <a:latin typeface="Trebuchet MS"/>
                <a:cs typeface="Trebuchet MS"/>
              </a:rPr>
              <a:t>н</a:t>
            </a:r>
            <a:r>
              <a:rPr dirty="0" sz="3950" spc="-60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а </a:t>
            </a:r>
            <a:r>
              <a:rPr dirty="0" sz="3950" spc="-70">
                <a:latin typeface="Microsoft Sans Serif"/>
                <a:cs typeface="Microsoft Sans Serif"/>
              </a:rPr>
              <a:t>ұқ</a:t>
            </a:r>
            <a:r>
              <a:rPr dirty="0" sz="3950" spc="-70">
                <a:latin typeface="Trebuchet MS"/>
                <a:cs typeface="Trebuchet MS"/>
              </a:rPr>
              <a:t>сайтын</a:t>
            </a:r>
            <a:r>
              <a:rPr dirty="0" sz="3950" spc="-20">
                <a:latin typeface="Trebuchet MS"/>
                <a:cs typeface="Trebuchet MS"/>
              </a:rPr>
              <a:t> </a:t>
            </a:r>
            <a:r>
              <a:rPr dirty="0" sz="3950" spc="-25">
                <a:latin typeface="Trebuchet MS"/>
                <a:cs typeface="Trebuchet MS"/>
              </a:rPr>
              <a:t>м</a:t>
            </a:r>
            <a:r>
              <a:rPr dirty="0" sz="3950" spc="-25">
                <a:latin typeface="Microsoft Sans Serif"/>
                <a:cs typeface="Microsoft Sans Serif"/>
              </a:rPr>
              <a:t>ә</a:t>
            </a:r>
            <a:r>
              <a:rPr dirty="0" sz="3950" spc="-25">
                <a:latin typeface="Trebuchet MS"/>
                <a:cs typeface="Trebuchet MS"/>
              </a:rPr>
              <a:t>тінді</a:t>
            </a:r>
            <a:r>
              <a:rPr dirty="0" sz="3950" spc="-20">
                <a:latin typeface="Trebuchet MS"/>
                <a:cs typeface="Trebuchet MS"/>
              </a:rPr>
              <a:t> </a:t>
            </a:r>
            <a:r>
              <a:rPr dirty="0" sz="3950" spc="-45">
                <a:latin typeface="Microsoft Sans Serif"/>
                <a:cs typeface="Microsoft Sans Serif"/>
              </a:rPr>
              <a:t>өң</a:t>
            </a:r>
            <a:r>
              <a:rPr dirty="0" sz="3950" spc="-45">
                <a:latin typeface="Trebuchet MS"/>
                <a:cs typeface="Trebuchet MS"/>
              </a:rPr>
              <a:t>деуге</a:t>
            </a:r>
            <a:r>
              <a:rPr dirty="0" sz="3950" spc="-25">
                <a:latin typeface="Trebuchet MS"/>
                <a:cs typeface="Trebuchet MS"/>
              </a:rPr>
              <a:t> </a:t>
            </a:r>
            <a:r>
              <a:rPr dirty="0" sz="3950" spc="-35">
                <a:latin typeface="Trebuchet MS"/>
                <a:cs typeface="Trebuchet MS"/>
              </a:rPr>
              <a:t>ж</a:t>
            </a:r>
            <a:r>
              <a:rPr dirty="0" sz="3950" spc="-35">
                <a:latin typeface="Microsoft Sans Serif"/>
                <a:cs typeface="Microsoft Sans Serif"/>
              </a:rPr>
              <a:t>ә</a:t>
            </a:r>
            <a:r>
              <a:rPr dirty="0" sz="3950" spc="-35">
                <a:latin typeface="Trebuchet MS"/>
                <a:cs typeface="Trebuchet MS"/>
              </a:rPr>
              <a:t>не</a:t>
            </a:r>
            <a:r>
              <a:rPr dirty="0" sz="3950" spc="-25">
                <a:latin typeface="Trebuchet MS"/>
                <a:cs typeface="Trebuchet MS"/>
              </a:rPr>
              <a:t> </a:t>
            </a:r>
            <a:r>
              <a:rPr dirty="0" sz="3950" spc="-30">
                <a:latin typeface="Trebuchet MS"/>
                <a:cs typeface="Trebuchet MS"/>
              </a:rPr>
              <a:t>жасау</a:t>
            </a:r>
            <a:r>
              <a:rPr dirty="0" sz="3950" spc="-30">
                <a:latin typeface="Microsoft Sans Serif"/>
                <a:cs typeface="Microsoft Sans Serif"/>
              </a:rPr>
              <a:t>ғ</a:t>
            </a:r>
            <a:r>
              <a:rPr dirty="0" sz="3950" spc="-30">
                <a:latin typeface="Trebuchet MS"/>
                <a:cs typeface="Trebuchet MS"/>
              </a:rPr>
              <a:t>а</a:t>
            </a:r>
            <a:r>
              <a:rPr dirty="0" sz="3950">
                <a:latin typeface="Trebuchet MS"/>
                <a:cs typeface="Trebuchet MS"/>
              </a:rPr>
              <a:t> </a:t>
            </a:r>
            <a:r>
              <a:rPr dirty="0" sz="3950" spc="-20">
                <a:latin typeface="Microsoft Sans Serif"/>
                <a:cs typeface="Microsoft Sans Serif"/>
              </a:rPr>
              <a:t>ү</a:t>
            </a:r>
            <a:r>
              <a:rPr dirty="0" sz="3950" spc="-20">
                <a:latin typeface="Trebuchet MS"/>
                <a:cs typeface="Trebuchet MS"/>
              </a:rPr>
              <a:t>йрету.</a:t>
            </a:r>
            <a:endParaRPr sz="3950">
              <a:latin typeface="Trebuchet MS"/>
              <a:cs typeface="Trebuchet MS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1794235" y="4043171"/>
            <a:ext cx="6652259" cy="3187065"/>
            <a:chOff x="11794235" y="4043171"/>
            <a:chExt cx="6652259" cy="3187065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94235" y="4043171"/>
              <a:ext cx="6652260" cy="318668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2478321" y="4388256"/>
              <a:ext cx="3710940" cy="644525"/>
            </a:xfrm>
            <a:custGeom>
              <a:avLst/>
              <a:gdLst/>
              <a:ahLst/>
              <a:cxnLst/>
              <a:rect l="l" t="t" r="r" b="b"/>
              <a:pathLst>
                <a:path w="3710940" h="644525">
                  <a:moveTo>
                    <a:pt x="3710343" y="644372"/>
                  </a:moveTo>
                  <a:lnTo>
                    <a:pt x="0" y="644372"/>
                  </a:lnTo>
                  <a:lnTo>
                    <a:pt x="0" y="0"/>
                  </a:lnTo>
                  <a:lnTo>
                    <a:pt x="3710343" y="0"/>
                  </a:lnTo>
                  <a:lnTo>
                    <a:pt x="3710343" y="6443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3134517" y="4278134"/>
            <a:ext cx="2315210" cy="832485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347980" marR="5080" indent="-335280">
              <a:lnSpc>
                <a:spcPts val="3000"/>
              </a:lnSpc>
              <a:spcBef>
                <a:spcPts val="495"/>
              </a:spcBef>
            </a:pPr>
            <a:r>
              <a:rPr dirty="0" sz="2800" spc="-35">
                <a:latin typeface="Trebuchet MS"/>
                <a:cs typeface="Trebuchet MS"/>
              </a:rPr>
              <a:t>Человеческий </a:t>
            </a:r>
            <a:r>
              <a:rPr dirty="0" sz="2800" spc="-10">
                <a:latin typeface="Trebuchet MS"/>
                <a:cs typeface="Trebuchet MS"/>
              </a:rPr>
              <a:t>интеллект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3665" y="488556"/>
            <a:ext cx="1237805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/>
              <a:t>Тарихи</a:t>
            </a:r>
            <a:r>
              <a:rPr dirty="0" sz="6000" spc="-105"/>
              <a:t> </a:t>
            </a:r>
            <a:r>
              <a:rPr dirty="0" sz="6000"/>
              <a:t>контекст</a:t>
            </a:r>
            <a:r>
              <a:rPr dirty="0" sz="6000" spc="-105"/>
              <a:t> </a:t>
            </a:r>
            <a:r>
              <a:rPr dirty="0" sz="6000"/>
              <a:t>және</a:t>
            </a:r>
            <a:r>
              <a:rPr dirty="0" sz="6000" spc="-105"/>
              <a:t> </a:t>
            </a:r>
            <a:r>
              <a:rPr dirty="0" sz="6000" spc="-10"/>
              <a:t>эволюция</a:t>
            </a:r>
            <a:endParaRPr sz="6000"/>
          </a:p>
        </p:txBody>
      </p:sp>
      <p:sp>
        <p:nvSpPr>
          <p:cNvPr id="3" name="object 3" descr=""/>
          <p:cNvSpPr txBox="1"/>
          <p:nvPr/>
        </p:nvSpPr>
        <p:spPr>
          <a:xfrm>
            <a:off x="1019327" y="1707209"/>
            <a:ext cx="9722485" cy="5189220"/>
          </a:xfrm>
          <a:prstGeom prst="rect">
            <a:avLst/>
          </a:prstGeom>
        </p:spPr>
        <p:txBody>
          <a:bodyPr wrap="square" lIns="0" tIns="2501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970"/>
              </a:spcBef>
            </a:pPr>
            <a:r>
              <a:rPr dirty="0" sz="3950" b="1">
                <a:latin typeface="Trebuchet MS"/>
                <a:cs typeface="Trebuchet MS"/>
              </a:rPr>
              <a:t>Ерте</a:t>
            </a:r>
            <a:r>
              <a:rPr dirty="0" sz="3950" spc="-80" b="1">
                <a:latin typeface="Trebuchet MS"/>
                <a:cs typeface="Trebuchet MS"/>
              </a:rPr>
              <a:t> </a:t>
            </a:r>
            <a:r>
              <a:rPr dirty="0" sz="3950" spc="-10" b="1">
                <a:latin typeface="Trebuchet MS"/>
                <a:cs typeface="Trebuchet MS"/>
              </a:rPr>
              <a:t>кезе</a:t>
            </a:r>
            <a:r>
              <a:rPr dirty="0" sz="3950" spc="-10" b="1">
                <a:latin typeface="Arial"/>
                <a:cs typeface="Arial"/>
              </a:rPr>
              <a:t>ң</a:t>
            </a:r>
            <a:r>
              <a:rPr dirty="0" sz="3950" spc="-10" b="1">
                <a:latin typeface="Trebuchet MS"/>
                <a:cs typeface="Trebuchet MS"/>
              </a:rPr>
              <a:t>дері</a:t>
            </a:r>
            <a:endParaRPr sz="3950">
              <a:latin typeface="Trebuchet MS"/>
              <a:cs typeface="Trebuchet MS"/>
            </a:endParaRPr>
          </a:p>
          <a:p>
            <a:pPr marL="584200" marR="5080" indent="-571500">
              <a:lnSpc>
                <a:spcPct val="100000"/>
              </a:lnSpc>
              <a:spcBef>
                <a:spcPts val="1870"/>
              </a:spcBef>
              <a:buFont typeface="Microsoft Sans Serif"/>
              <a:buChar char="•"/>
              <a:tabLst>
                <a:tab pos="584200" algn="l"/>
              </a:tabLst>
            </a:pPr>
            <a:r>
              <a:rPr dirty="0" sz="3950">
                <a:latin typeface="Trebuchet MS"/>
                <a:cs typeface="Trebuchet MS"/>
              </a:rPr>
              <a:t>1960</a:t>
            </a:r>
            <a:r>
              <a:rPr dirty="0" sz="3950" spc="-16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жылдарда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ы</a:t>
            </a:r>
            <a:r>
              <a:rPr dirty="0" sz="3950" spc="-16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ережеге</a:t>
            </a:r>
            <a:r>
              <a:rPr dirty="0" sz="3950" spc="-16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негізделген </a:t>
            </a:r>
            <a:r>
              <a:rPr dirty="0" sz="3950">
                <a:latin typeface="Trebuchet MS"/>
                <a:cs typeface="Trebuchet MS"/>
              </a:rPr>
              <a:t>ж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йелер</a:t>
            </a:r>
            <a:r>
              <a:rPr dirty="0" sz="3950" spc="-11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(мысалы,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ELIZA).</a:t>
            </a:r>
            <a:endParaRPr sz="3950">
              <a:latin typeface="Trebuchet MS"/>
              <a:cs typeface="Trebuchet MS"/>
            </a:endParaRPr>
          </a:p>
          <a:p>
            <a:pPr marL="584200" marR="1506220" indent="-571500">
              <a:lnSpc>
                <a:spcPct val="100000"/>
              </a:lnSpc>
              <a:spcBef>
                <a:spcPts val="1870"/>
              </a:spcBef>
              <a:buFont typeface="Microsoft Sans Serif"/>
              <a:buChar char="•"/>
              <a:tabLst>
                <a:tab pos="584200" algn="l"/>
              </a:tabLst>
            </a:pPr>
            <a:r>
              <a:rPr dirty="0" sz="3950">
                <a:latin typeface="Trebuchet MS"/>
                <a:cs typeface="Trebuchet MS"/>
              </a:rPr>
              <a:t>1990</a:t>
            </a:r>
            <a:r>
              <a:rPr dirty="0" sz="3950" spc="-16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жылдарда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ы</a:t>
            </a:r>
            <a:r>
              <a:rPr dirty="0" sz="3950" spc="-155">
                <a:latin typeface="Trebuchet MS"/>
                <a:cs typeface="Trebuchet MS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статистикалы</a:t>
            </a:r>
            <a:r>
              <a:rPr dirty="0" sz="3950" spc="-20">
                <a:latin typeface="Microsoft Sans Serif"/>
                <a:cs typeface="Microsoft Sans Serif"/>
              </a:rPr>
              <a:t>қ </a:t>
            </a:r>
            <a:r>
              <a:rPr dirty="0" sz="3950">
                <a:latin typeface="Trebuchet MS"/>
                <a:cs typeface="Trebuchet MS"/>
              </a:rPr>
              <a:t>модельдер</a:t>
            </a:r>
            <a:r>
              <a:rPr dirty="0" sz="3950" spc="-13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(мысалы,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n-</a:t>
            </a:r>
            <a:r>
              <a:rPr dirty="0" sz="3950" spc="-10">
                <a:latin typeface="Trebuchet MS"/>
                <a:cs typeface="Trebuchet MS"/>
              </a:rPr>
              <a:t>грамм).</a:t>
            </a:r>
            <a:endParaRPr sz="3950">
              <a:latin typeface="Trebuchet MS"/>
              <a:cs typeface="Trebuchet MS"/>
            </a:endParaRPr>
          </a:p>
          <a:p>
            <a:pPr marL="584200" marR="20955" indent="-571500">
              <a:lnSpc>
                <a:spcPct val="100000"/>
              </a:lnSpc>
              <a:spcBef>
                <a:spcPts val="1870"/>
              </a:spcBef>
              <a:buFont typeface="Microsoft Sans Serif"/>
              <a:buChar char="•"/>
              <a:tabLst>
                <a:tab pos="584200" algn="l"/>
              </a:tabLst>
            </a:pPr>
            <a:r>
              <a:rPr dirty="0" sz="3950">
                <a:latin typeface="Trebuchet MS"/>
                <a:cs typeface="Trebuchet MS"/>
              </a:rPr>
              <a:t>Тере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-25">
                <a:latin typeface="Microsoft Sans Serif"/>
                <a:cs typeface="Microsoft Sans Serif"/>
              </a:rPr>
              <a:t> </a:t>
            </a:r>
            <a:r>
              <a:rPr dirty="0" sz="3950" spc="-35">
                <a:latin typeface="Trebuchet MS"/>
                <a:cs typeface="Trebuchet MS"/>
              </a:rPr>
              <a:t>о</a:t>
            </a:r>
            <a:r>
              <a:rPr dirty="0" sz="3950" spc="-35">
                <a:latin typeface="Microsoft Sans Serif"/>
                <a:cs typeface="Microsoft Sans Serif"/>
              </a:rPr>
              <a:t>қ</a:t>
            </a:r>
            <a:r>
              <a:rPr dirty="0" sz="3950" spc="-35">
                <a:latin typeface="Trebuchet MS"/>
                <a:cs typeface="Trebuchet MS"/>
              </a:rPr>
              <a:t>ыту</a:t>
            </a:r>
            <a:r>
              <a:rPr dirty="0" sz="3950" spc="-155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лгілеріне</a:t>
            </a:r>
            <a:r>
              <a:rPr dirty="0" sz="3950" spc="-16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к</a:t>
            </a:r>
            <a:r>
              <a:rPr dirty="0" sz="3950">
                <a:latin typeface="Microsoft Sans Serif"/>
                <a:cs typeface="Microsoft Sans Serif"/>
              </a:rPr>
              <a:t>ө</a:t>
            </a:r>
            <a:r>
              <a:rPr dirty="0" sz="3950">
                <a:latin typeface="Trebuchet MS"/>
                <a:cs typeface="Trebuchet MS"/>
              </a:rPr>
              <a:t>шу</a:t>
            </a:r>
            <a:r>
              <a:rPr dirty="0" sz="3950" spc="-15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(мысалы, </a:t>
            </a:r>
            <a:r>
              <a:rPr dirty="0" sz="3950">
                <a:latin typeface="Trebuchet MS"/>
                <a:cs typeface="Trebuchet MS"/>
              </a:rPr>
              <a:t>word2vec,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GloVe)</a:t>
            </a:r>
            <a:endParaRPr sz="3950">
              <a:latin typeface="Trebuchet MS"/>
              <a:cs typeface="Trebuchet MS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61" y="761"/>
            <a:ext cx="20102830" cy="11308080"/>
            <a:chOff x="761" y="761"/>
            <a:chExt cx="20102830" cy="1130808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01143" y="2282951"/>
              <a:ext cx="6446520" cy="1886711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95988" y="2209800"/>
              <a:ext cx="6655308" cy="215798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52931" y="4767071"/>
              <a:ext cx="4093463" cy="293827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2851" y="8566404"/>
              <a:ext cx="14941296" cy="232410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5523" y="8599931"/>
              <a:ext cx="14837664" cy="2220468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514386" y="8589594"/>
              <a:ext cx="14858365" cy="2240915"/>
            </a:xfrm>
            <a:custGeom>
              <a:avLst/>
              <a:gdLst/>
              <a:ahLst/>
              <a:cxnLst/>
              <a:rect l="l" t="t" r="r" b="b"/>
              <a:pathLst>
                <a:path w="14858365" h="2240915">
                  <a:moveTo>
                    <a:pt x="14847366" y="2240724"/>
                  </a:moveTo>
                  <a:lnTo>
                    <a:pt x="10464" y="2240724"/>
                  </a:lnTo>
                  <a:lnTo>
                    <a:pt x="8128" y="2240457"/>
                  </a:lnTo>
                  <a:lnTo>
                    <a:pt x="0" y="2230247"/>
                  </a:lnTo>
                  <a:lnTo>
                    <a:pt x="0" y="10477"/>
                  </a:lnTo>
                  <a:lnTo>
                    <a:pt x="10464" y="0"/>
                  </a:lnTo>
                  <a:lnTo>
                    <a:pt x="14847366" y="0"/>
                  </a:lnTo>
                  <a:lnTo>
                    <a:pt x="14857844" y="10477"/>
                  </a:lnTo>
                  <a:lnTo>
                    <a:pt x="20929" y="10477"/>
                  </a:lnTo>
                  <a:lnTo>
                    <a:pt x="10464" y="20942"/>
                  </a:lnTo>
                  <a:lnTo>
                    <a:pt x="20929" y="20942"/>
                  </a:lnTo>
                  <a:lnTo>
                    <a:pt x="20929" y="2219782"/>
                  </a:lnTo>
                  <a:lnTo>
                    <a:pt x="10464" y="2219782"/>
                  </a:lnTo>
                  <a:lnTo>
                    <a:pt x="20929" y="2230247"/>
                  </a:lnTo>
                  <a:lnTo>
                    <a:pt x="14857844" y="2230247"/>
                  </a:lnTo>
                  <a:lnTo>
                    <a:pt x="14857577" y="2232583"/>
                  </a:lnTo>
                  <a:lnTo>
                    <a:pt x="14849703" y="2240457"/>
                  </a:lnTo>
                  <a:lnTo>
                    <a:pt x="14847366" y="2240724"/>
                  </a:lnTo>
                  <a:close/>
                </a:path>
                <a:path w="14858365" h="2240915">
                  <a:moveTo>
                    <a:pt x="20929" y="20942"/>
                  </a:moveTo>
                  <a:lnTo>
                    <a:pt x="10464" y="20942"/>
                  </a:lnTo>
                  <a:lnTo>
                    <a:pt x="20929" y="10477"/>
                  </a:lnTo>
                  <a:lnTo>
                    <a:pt x="20929" y="20942"/>
                  </a:lnTo>
                  <a:close/>
                </a:path>
                <a:path w="14858365" h="2240915">
                  <a:moveTo>
                    <a:pt x="14836902" y="20942"/>
                  </a:moveTo>
                  <a:lnTo>
                    <a:pt x="20929" y="20942"/>
                  </a:lnTo>
                  <a:lnTo>
                    <a:pt x="20929" y="10477"/>
                  </a:lnTo>
                  <a:lnTo>
                    <a:pt x="14836902" y="10477"/>
                  </a:lnTo>
                  <a:lnTo>
                    <a:pt x="14836902" y="20942"/>
                  </a:lnTo>
                  <a:close/>
                </a:path>
                <a:path w="14858365" h="2240915">
                  <a:moveTo>
                    <a:pt x="14836902" y="2230247"/>
                  </a:moveTo>
                  <a:lnTo>
                    <a:pt x="14836902" y="10477"/>
                  </a:lnTo>
                  <a:lnTo>
                    <a:pt x="14847366" y="20942"/>
                  </a:lnTo>
                  <a:lnTo>
                    <a:pt x="14857844" y="20942"/>
                  </a:lnTo>
                  <a:lnTo>
                    <a:pt x="14857844" y="2219782"/>
                  </a:lnTo>
                  <a:lnTo>
                    <a:pt x="14847366" y="2219782"/>
                  </a:lnTo>
                  <a:lnTo>
                    <a:pt x="14836902" y="2230247"/>
                  </a:lnTo>
                  <a:close/>
                </a:path>
                <a:path w="14858365" h="2240915">
                  <a:moveTo>
                    <a:pt x="14857844" y="20942"/>
                  </a:moveTo>
                  <a:lnTo>
                    <a:pt x="14847366" y="20942"/>
                  </a:lnTo>
                  <a:lnTo>
                    <a:pt x="14836902" y="10477"/>
                  </a:lnTo>
                  <a:lnTo>
                    <a:pt x="14857844" y="10477"/>
                  </a:lnTo>
                  <a:lnTo>
                    <a:pt x="14857844" y="20942"/>
                  </a:lnTo>
                  <a:close/>
                </a:path>
                <a:path w="14858365" h="2240915">
                  <a:moveTo>
                    <a:pt x="20929" y="2230247"/>
                  </a:moveTo>
                  <a:lnTo>
                    <a:pt x="10464" y="2219782"/>
                  </a:lnTo>
                  <a:lnTo>
                    <a:pt x="20929" y="2219782"/>
                  </a:lnTo>
                  <a:lnTo>
                    <a:pt x="20929" y="2230247"/>
                  </a:lnTo>
                  <a:close/>
                </a:path>
                <a:path w="14858365" h="2240915">
                  <a:moveTo>
                    <a:pt x="14836902" y="2230247"/>
                  </a:moveTo>
                  <a:lnTo>
                    <a:pt x="20929" y="2230247"/>
                  </a:lnTo>
                  <a:lnTo>
                    <a:pt x="20929" y="2219782"/>
                  </a:lnTo>
                  <a:lnTo>
                    <a:pt x="14836902" y="2219782"/>
                  </a:lnTo>
                  <a:lnTo>
                    <a:pt x="14836902" y="2230247"/>
                  </a:lnTo>
                  <a:close/>
                </a:path>
                <a:path w="14858365" h="2240915">
                  <a:moveTo>
                    <a:pt x="14857844" y="2230247"/>
                  </a:moveTo>
                  <a:lnTo>
                    <a:pt x="14836902" y="2230247"/>
                  </a:lnTo>
                  <a:lnTo>
                    <a:pt x="14847366" y="2219782"/>
                  </a:lnTo>
                  <a:lnTo>
                    <a:pt x="14857844" y="2219782"/>
                  </a:lnTo>
                  <a:lnTo>
                    <a:pt x="14857844" y="22302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61" y="761"/>
              <a:ext cx="20102830" cy="11308080"/>
            </a:xfrm>
            <a:custGeom>
              <a:avLst/>
              <a:gdLst/>
              <a:ahLst/>
              <a:cxnLst/>
              <a:rect l="l" t="t" r="r" b="b"/>
              <a:pathLst>
                <a:path w="20102830" h="11308080">
                  <a:moveTo>
                    <a:pt x="0" y="0"/>
                  </a:moveTo>
                  <a:lnTo>
                    <a:pt x="20102576" y="0"/>
                  </a:lnTo>
                  <a:lnTo>
                    <a:pt x="20102576" y="11307826"/>
                  </a:lnTo>
                  <a:lnTo>
                    <a:pt x="0" y="11307826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22186" y="1186408"/>
            <a:ext cx="19417665" cy="9218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24790">
              <a:lnSpc>
                <a:spcPct val="100000"/>
              </a:lnSpc>
              <a:spcBef>
                <a:spcPts val="100"/>
              </a:spcBef>
              <a:tabLst>
                <a:tab pos="7223125" algn="l"/>
              </a:tabLst>
            </a:pPr>
            <a:r>
              <a:rPr dirty="0" sz="3950" spc="160">
                <a:latin typeface="Trebuchet MS"/>
                <a:cs typeface="Trebuchet MS"/>
              </a:rPr>
              <a:t>Берілген</a:t>
            </a:r>
            <a:r>
              <a:rPr dirty="0" sz="3950" spc="420">
                <a:latin typeface="Trebuchet MS"/>
                <a:cs typeface="Trebuchet MS"/>
              </a:rPr>
              <a:t> </a:t>
            </a:r>
            <a:r>
              <a:rPr dirty="0" sz="3950" spc="155">
                <a:latin typeface="Trebuchet MS"/>
                <a:cs typeface="Trebuchet MS"/>
              </a:rPr>
              <a:t>с</a:t>
            </a:r>
            <a:r>
              <a:rPr dirty="0" sz="3950" spc="155">
                <a:latin typeface="Microsoft Sans Serif"/>
                <a:cs typeface="Microsoft Sans Serif"/>
              </a:rPr>
              <a:t>ө</a:t>
            </a:r>
            <a:r>
              <a:rPr dirty="0" sz="3950" spc="155">
                <a:latin typeface="Trebuchet MS"/>
                <a:cs typeface="Trebuchet MS"/>
              </a:rPr>
              <a:t>здер</a:t>
            </a:r>
            <a:r>
              <a:rPr dirty="0" sz="3950" spc="415">
                <a:latin typeface="Trebuchet MS"/>
                <a:cs typeface="Trebuchet MS"/>
              </a:rPr>
              <a:t> </a:t>
            </a:r>
            <a:r>
              <a:rPr dirty="0" sz="3950" spc="155">
                <a:latin typeface="Trebuchet MS"/>
                <a:cs typeface="Trebuchet MS"/>
              </a:rPr>
              <a:t>тізбегіні</a:t>
            </a:r>
            <a:r>
              <a:rPr dirty="0" sz="3950" spc="155">
                <a:latin typeface="Microsoft Sans Serif"/>
                <a:cs typeface="Microsoft Sans Serif"/>
              </a:rPr>
              <a:t>ң</a:t>
            </a:r>
            <a:r>
              <a:rPr dirty="0" sz="3950">
                <a:latin typeface="Microsoft Sans Serif"/>
                <a:cs typeface="Microsoft Sans Serif"/>
              </a:rPr>
              <a:t>	</a:t>
            </a:r>
            <a:r>
              <a:rPr dirty="0" sz="3950" spc="160">
                <a:latin typeface="Trebuchet MS"/>
                <a:cs typeface="Trebuchet MS"/>
              </a:rPr>
              <a:t>с</a:t>
            </a:r>
            <a:r>
              <a:rPr dirty="0" sz="3950" spc="160">
                <a:latin typeface="Microsoft Sans Serif"/>
                <a:cs typeface="Microsoft Sans Serif"/>
              </a:rPr>
              <a:t>ө</a:t>
            </a:r>
            <a:r>
              <a:rPr dirty="0" sz="3950" spc="160">
                <a:latin typeface="Trebuchet MS"/>
                <a:cs typeface="Trebuchet MS"/>
              </a:rPr>
              <a:t>йлемде</a:t>
            </a:r>
            <a:r>
              <a:rPr dirty="0" sz="3950" spc="430">
                <a:latin typeface="Trebuchet MS"/>
                <a:cs typeface="Trebuchet MS"/>
              </a:rPr>
              <a:t> </a:t>
            </a:r>
            <a:r>
              <a:rPr dirty="0" sz="3950" spc="150">
                <a:latin typeface="Trebuchet MS"/>
                <a:cs typeface="Trebuchet MS"/>
              </a:rPr>
              <a:t>пайда</a:t>
            </a:r>
            <a:r>
              <a:rPr dirty="0" sz="3950" spc="430">
                <a:latin typeface="Trebuchet MS"/>
                <a:cs typeface="Trebuchet MS"/>
              </a:rPr>
              <a:t> </a:t>
            </a:r>
            <a:r>
              <a:rPr dirty="0" sz="3950" spc="140">
                <a:latin typeface="Trebuchet MS"/>
                <a:cs typeface="Trebuchet MS"/>
              </a:rPr>
              <a:t>болу</a:t>
            </a:r>
            <a:r>
              <a:rPr dirty="0" sz="3950" spc="434">
                <a:latin typeface="Trebuchet MS"/>
                <a:cs typeface="Trebuchet MS"/>
              </a:rPr>
              <a:t> </a:t>
            </a:r>
            <a:r>
              <a:rPr dirty="0" sz="3950" spc="140">
                <a:latin typeface="Trebuchet MS"/>
                <a:cs typeface="Trebuchet MS"/>
              </a:rPr>
              <a:t>ы</a:t>
            </a:r>
            <a:r>
              <a:rPr dirty="0" sz="3950" spc="140">
                <a:latin typeface="Microsoft Sans Serif"/>
                <a:cs typeface="Microsoft Sans Serif"/>
              </a:rPr>
              <a:t>қ</a:t>
            </a:r>
            <a:r>
              <a:rPr dirty="0" sz="3950" spc="140">
                <a:latin typeface="Trebuchet MS"/>
                <a:cs typeface="Trebuchet MS"/>
              </a:rPr>
              <a:t>тималды</a:t>
            </a:r>
            <a:r>
              <a:rPr dirty="0" sz="3950" spc="140">
                <a:latin typeface="Microsoft Sans Serif"/>
                <a:cs typeface="Microsoft Sans Serif"/>
              </a:rPr>
              <a:t>ғ</a:t>
            </a:r>
            <a:r>
              <a:rPr dirty="0" sz="3950" spc="140">
                <a:latin typeface="Trebuchet MS"/>
                <a:cs typeface="Trebuchet MS"/>
              </a:rPr>
              <a:t>ын</a:t>
            </a:r>
            <a:r>
              <a:rPr dirty="0" sz="3950" spc="434">
                <a:latin typeface="Trebuchet MS"/>
                <a:cs typeface="Trebuchet MS"/>
              </a:rPr>
              <a:t> </a:t>
            </a:r>
            <a:r>
              <a:rPr dirty="0" sz="3950" spc="105">
                <a:latin typeface="Trebuchet MS"/>
                <a:cs typeface="Trebuchet MS"/>
              </a:rPr>
              <a:t>аны</a:t>
            </a:r>
            <a:r>
              <a:rPr dirty="0" sz="3950" spc="105">
                <a:latin typeface="Microsoft Sans Serif"/>
                <a:cs typeface="Microsoft Sans Serif"/>
              </a:rPr>
              <a:t>қ</a:t>
            </a:r>
            <a:r>
              <a:rPr dirty="0" sz="3950" spc="105">
                <a:latin typeface="Trebuchet MS"/>
                <a:cs typeface="Trebuchet MS"/>
              </a:rPr>
              <a:t>тау</a:t>
            </a:r>
            <a:endParaRPr sz="3950">
              <a:latin typeface="Trebuchet MS"/>
              <a:cs typeface="Trebuchet MS"/>
            </a:endParaRPr>
          </a:p>
          <a:p>
            <a:pPr marL="76200">
              <a:lnSpc>
                <a:spcPct val="100000"/>
              </a:lnSpc>
            </a:pP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шін</a:t>
            </a:r>
            <a:r>
              <a:rPr dirty="0" sz="3950" spc="-18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статистикалы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4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ж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не</a:t>
            </a:r>
            <a:r>
              <a:rPr dirty="0" sz="3950" spc="-185">
                <a:latin typeface="Trebuchet MS"/>
                <a:cs typeface="Trebuchet MS"/>
              </a:rPr>
              <a:t> </a:t>
            </a:r>
            <a:r>
              <a:rPr dirty="0" sz="3950" spc="-60">
                <a:latin typeface="Trebuchet MS"/>
                <a:cs typeface="Trebuchet MS"/>
              </a:rPr>
              <a:t>ы</a:t>
            </a:r>
            <a:r>
              <a:rPr dirty="0" sz="3950" spc="-60">
                <a:latin typeface="Microsoft Sans Serif"/>
                <a:cs typeface="Microsoft Sans Serif"/>
              </a:rPr>
              <a:t>қ</a:t>
            </a:r>
            <a:r>
              <a:rPr dirty="0" sz="3950" spc="-60">
                <a:latin typeface="Trebuchet MS"/>
                <a:cs typeface="Trebuchet MS"/>
              </a:rPr>
              <a:t>тималды</a:t>
            </a:r>
            <a:r>
              <a:rPr dirty="0" sz="3950" spc="-60">
                <a:latin typeface="Microsoft Sans Serif"/>
                <a:cs typeface="Microsoft Sans Serif"/>
              </a:rPr>
              <a:t>қ</a:t>
            </a:r>
            <a:r>
              <a:rPr dirty="0" sz="3950" spc="-4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дістерді</a:t>
            </a:r>
            <a:r>
              <a:rPr dirty="0" sz="3950" spc="-180">
                <a:latin typeface="Trebuchet MS"/>
                <a:cs typeface="Trebuchet MS"/>
              </a:rPr>
              <a:t> 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10">
                <a:latin typeface="Trebuchet MS"/>
                <a:cs typeface="Trebuchet MS"/>
              </a:rPr>
              <a:t>олданады.</a:t>
            </a:r>
            <a:endParaRPr sz="3950">
              <a:latin typeface="Trebuchet MS"/>
              <a:cs typeface="Trebuchet MS"/>
            </a:endParaRPr>
          </a:p>
          <a:p>
            <a:pPr marL="76200" marR="1903730" indent="149225">
              <a:lnSpc>
                <a:spcPct val="100000"/>
              </a:lnSpc>
              <a:spcBef>
                <a:spcPts val="95"/>
              </a:spcBef>
            </a:pPr>
            <a:r>
              <a:rPr dirty="0" sz="3950" spc="-30">
                <a:latin typeface="Trebuchet MS"/>
                <a:cs typeface="Trebuchet MS"/>
              </a:rPr>
              <a:t>Сонды</a:t>
            </a:r>
            <a:r>
              <a:rPr dirty="0" sz="3950" spc="-30">
                <a:latin typeface="Microsoft Sans Serif"/>
                <a:cs typeface="Microsoft Sans Serif"/>
              </a:rPr>
              <a:t>қ</a:t>
            </a:r>
            <a:r>
              <a:rPr dirty="0" sz="3950" spc="-30">
                <a:latin typeface="Trebuchet MS"/>
                <a:cs typeface="Trebuchet MS"/>
              </a:rPr>
              <a:t>тан</a:t>
            </a:r>
            <a:r>
              <a:rPr dirty="0" sz="3950" spc="-114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тілдік</a:t>
            </a:r>
            <a:r>
              <a:rPr dirty="0" sz="3950" spc="-11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модель</a:t>
            </a:r>
            <a:r>
              <a:rPr dirty="0" sz="3950" spc="-114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негізінен</a:t>
            </a:r>
            <a:r>
              <a:rPr dirty="0" sz="3950" spc="-11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с</a:t>
            </a:r>
            <a:r>
              <a:rPr dirty="0" sz="3950">
                <a:latin typeface="Microsoft Sans Serif"/>
                <a:cs typeface="Microsoft Sans Serif"/>
              </a:rPr>
              <a:t>ө</a:t>
            </a:r>
            <a:r>
              <a:rPr dirty="0" sz="3950">
                <a:latin typeface="Trebuchet MS"/>
                <a:cs typeface="Trebuchet MS"/>
              </a:rPr>
              <a:t>здер</a:t>
            </a:r>
            <a:r>
              <a:rPr dirty="0" sz="3950" spc="-114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тізбегі</a:t>
            </a:r>
            <a:r>
              <a:rPr dirty="0" sz="3950" spc="-114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бойынша</a:t>
            </a:r>
            <a:r>
              <a:rPr dirty="0" sz="3950" spc="-114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ы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10">
                <a:latin typeface="Trebuchet MS"/>
                <a:cs typeface="Trebuchet MS"/>
              </a:rPr>
              <a:t>тималды</a:t>
            </a:r>
            <a:r>
              <a:rPr dirty="0" sz="3950" spc="-10">
                <a:latin typeface="Microsoft Sans Serif"/>
                <a:cs typeface="Microsoft Sans Serif"/>
              </a:rPr>
              <a:t>қ</a:t>
            </a:r>
            <a:r>
              <a:rPr dirty="0" sz="3950" spc="-10">
                <a:latin typeface="Trebuchet MS"/>
                <a:cs typeface="Trebuchet MS"/>
              </a:rPr>
              <a:t>ты </a:t>
            </a:r>
            <a:r>
              <a:rPr dirty="0" sz="3950">
                <a:latin typeface="Trebuchet MS"/>
                <a:cs typeface="Trebuchet MS"/>
              </a:rPr>
              <a:t>б</a:t>
            </a:r>
            <a:r>
              <a:rPr dirty="0" sz="3950">
                <a:latin typeface="Microsoft Sans Serif"/>
                <a:cs typeface="Microsoft Sans Serif"/>
              </a:rPr>
              <a:t>ө</a:t>
            </a:r>
            <a:r>
              <a:rPr dirty="0" sz="3950">
                <a:latin typeface="Trebuchet MS"/>
                <a:cs typeface="Trebuchet MS"/>
              </a:rPr>
              <a:t>лу</a:t>
            </a:r>
            <a:r>
              <a:rPr dirty="0" sz="3950" spc="-7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болып</a:t>
            </a:r>
            <a:r>
              <a:rPr dirty="0" sz="3950" spc="-70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табылады:</a:t>
            </a:r>
            <a:endParaRPr sz="3950">
              <a:latin typeface="Trebuchet MS"/>
              <a:cs typeface="Trebuchet MS"/>
            </a:endParaRPr>
          </a:p>
          <a:p>
            <a:pPr marL="76200" marR="244475">
              <a:lnSpc>
                <a:spcPts val="4740"/>
              </a:lnSpc>
              <a:spcBef>
                <a:spcPts val="65"/>
              </a:spcBef>
              <a:tabLst>
                <a:tab pos="17686655" algn="l"/>
              </a:tabLst>
            </a:pPr>
            <a:r>
              <a:rPr dirty="0" sz="3950">
                <a:latin typeface="Trebuchet MS"/>
                <a:cs typeface="Trebuchet MS"/>
              </a:rPr>
              <a:t>М</a:t>
            </a:r>
            <a:r>
              <a:rPr dirty="0" sz="3950">
                <a:latin typeface="Microsoft Sans Serif"/>
                <a:cs typeface="Microsoft Sans Serif"/>
              </a:rPr>
              <a:t>ұ</a:t>
            </a:r>
            <a:r>
              <a:rPr dirty="0" sz="3950">
                <a:latin typeface="Trebuchet MS"/>
                <a:cs typeface="Trebuchet MS"/>
              </a:rPr>
              <a:t>нда</a:t>
            </a:r>
            <a:r>
              <a:rPr dirty="0" sz="3950" spc="-135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ө</a:t>
            </a:r>
            <a:r>
              <a:rPr dirty="0" sz="3950">
                <a:latin typeface="Trebuchet MS"/>
                <a:cs typeface="Trebuchet MS"/>
              </a:rPr>
              <a:t>рнек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шартты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 spc="-60">
                <a:latin typeface="Trebuchet MS"/>
                <a:cs typeface="Trebuchet MS"/>
              </a:rPr>
              <a:t>ы</a:t>
            </a:r>
            <a:r>
              <a:rPr dirty="0" sz="3950" spc="-60">
                <a:latin typeface="Microsoft Sans Serif"/>
                <a:cs typeface="Microsoft Sans Serif"/>
              </a:rPr>
              <a:t>қ</a:t>
            </a:r>
            <a:r>
              <a:rPr dirty="0" sz="3950" spc="-60">
                <a:latin typeface="Trebuchet MS"/>
                <a:cs typeface="Trebuchet MS"/>
              </a:rPr>
              <a:t>тималды</a:t>
            </a:r>
            <a:r>
              <a:rPr dirty="0" sz="3950" spc="-60">
                <a:latin typeface="Microsoft Sans Serif"/>
                <a:cs typeface="Microsoft Sans Serif"/>
              </a:rPr>
              <a:t>қ</a:t>
            </a:r>
            <a:r>
              <a:rPr dirty="0" sz="3950" spc="1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лестірімін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есептейді,</a:t>
            </a:r>
            <a:r>
              <a:rPr dirty="0" sz="3950" spc="-13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</a:t>
            </a:r>
            <a:r>
              <a:rPr dirty="0" sz="3950">
                <a:latin typeface="Microsoft Sans Serif"/>
                <a:cs typeface="Microsoft Sans Serif"/>
              </a:rPr>
              <a:t>ұ</a:t>
            </a:r>
            <a:r>
              <a:rPr dirty="0" sz="3950">
                <a:latin typeface="Trebuchet MS"/>
                <a:cs typeface="Trebuchet MS"/>
              </a:rPr>
              <a:t>нда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ы</a:t>
            </a:r>
            <a:r>
              <a:rPr dirty="0" sz="3950" spc="-135">
                <a:latin typeface="Trebuchet MS"/>
                <a:cs typeface="Trebuchet MS"/>
              </a:rPr>
              <a:t> </a:t>
            </a:r>
            <a:r>
              <a:rPr dirty="0" sz="3950" spc="-50">
                <a:latin typeface="Trebuchet MS"/>
                <a:cs typeface="Trebuchet MS"/>
              </a:rPr>
              <a:t>α</a:t>
            </a:r>
            <a:r>
              <a:rPr dirty="0" sz="3950">
                <a:latin typeface="Trebuchet MS"/>
                <a:cs typeface="Trebuchet MS"/>
              </a:rPr>
              <a:t>	</a:t>
            </a:r>
            <a:r>
              <a:rPr dirty="0" sz="3950" spc="-25">
                <a:latin typeface="Trebuchet MS"/>
                <a:cs typeface="Trebuchet MS"/>
              </a:rPr>
              <a:t>может </a:t>
            </a:r>
            <a:r>
              <a:rPr dirty="0" sz="3950">
                <a:latin typeface="Trebuchet MS"/>
                <a:cs typeface="Trebuchet MS"/>
              </a:rPr>
              <a:t>с</a:t>
            </a:r>
            <a:r>
              <a:rPr dirty="0" sz="3950">
                <a:latin typeface="Microsoft Sans Serif"/>
                <a:cs typeface="Microsoft Sans Serif"/>
              </a:rPr>
              <a:t>ө</a:t>
            </a:r>
            <a:r>
              <a:rPr dirty="0" sz="3950">
                <a:latin typeface="Trebuchet MS"/>
                <a:cs typeface="Trebuchet MS"/>
              </a:rPr>
              <a:t>здіктегі</a:t>
            </a:r>
            <a:r>
              <a:rPr dirty="0" sz="3950" spc="-8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кез</a:t>
            </a:r>
            <a:r>
              <a:rPr dirty="0" sz="3950" spc="-8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келген</a:t>
            </a:r>
            <a:r>
              <a:rPr dirty="0" sz="3950" spc="-80">
                <a:latin typeface="Trebuchet MS"/>
                <a:cs typeface="Trebuchet MS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с</a:t>
            </a:r>
            <a:r>
              <a:rPr dirty="0" sz="3950" spc="-20">
                <a:latin typeface="Microsoft Sans Serif"/>
                <a:cs typeface="Microsoft Sans Serif"/>
              </a:rPr>
              <a:t>ө</a:t>
            </a:r>
            <a:r>
              <a:rPr dirty="0" sz="3950" spc="-20">
                <a:latin typeface="Trebuchet MS"/>
                <a:cs typeface="Trebuchet MS"/>
              </a:rPr>
              <a:t>з.</a:t>
            </a:r>
            <a:endParaRPr sz="395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  <a:spcBef>
                <a:spcPts val="1019"/>
              </a:spcBef>
            </a:pPr>
            <a:r>
              <a:rPr dirty="0" sz="3950" spc="210">
                <a:latin typeface="Trebuchet MS"/>
                <a:cs typeface="Trebuchet MS"/>
              </a:rPr>
              <a:t>Тілдік</a:t>
            </a:r>
            <a:r>
              <a:rPr dirty="0" sz="3950" spc="565">
                <a:latin typeface="Trebuchet MS"/>
                <a:cs typeface="Trebuchet MS"/>
              </a:rPr>
              <a:t> </a:t>
            </a:r>
            <a:r>
              <a:rPr dirty="0" sz="3950" spc="215">
                <a:latin typeface="Trebuchet MS"/>
                <a:cs typeface="Trebuchet MS"/>
              </a:rPr>
              <a:t>модельдер</a:t>
            </a:r>
            <a:r>
              <a:rPr dirty="0" sz="3950" spc="560">
                <a:latin typeface="Trebuchet MS"/>
                <a:cs typeface="Trebuchet MS"/>
              </a:rPr>
              <a:t> </a:t>
            </a:r>
            <a:r>
              <a:rPr dirty="0" sz="3950" spc="175">
                <a:latin typeface="Trebuchet MS"/>
                <a:cs typeface="Trebuchet MS"/>
              </a:rPr>
              <a:t>бір</a:t>
            </a:r>
            <a:r>
              <a:rPr dirty="0" sz="3950" spc="560">
                <a:latin typeface="Trebuchet MS"/>
                <a:cs typeface="Trebuchet MS"/>
              </a:rPr>
              <a:t> </a:t>
            </a:r>
            <a:r>
              <a:rPr dirty="0" sz="3950" spc="200">
                <a:latin typeface="Trebuchet MS"/>
                <a:cs typeface="Trebuchet MS"/>
              </a:rPr>
              <a:t>немесе</a:t>
            </a:r>
            <a:r>
              <a:rPr dirty="0" sz="3950" spc="560">
                <a:latin typeface="Trebuchet MS"/>
                <a:cs typeface="Trebuchet MS"/>
              </a:rPr>
              <a:t> </a:t>
            </a:r>
            <a:r>
              <a:rPr dirty="0" sz="3950" spc="215">
                <a:latin typeface="Trebuchet MS"/>
                <a:cs typeface="Trebuchet MS"/>
              </a:rPr>
              <a:t>бірнеше</a:t>
            </a:r>
            <a:r>
              <a:rPr dirty="0" sz="3950" spc="560">
                <a:latin typeface="Trebuchet MS"/>
                <a:cs typeface="Trebuchet MS"/>
              </a:rPr>
              <a:t> </a:t>
            </a:r>
            <a:r>
              <a:rPr dirty="0" sz="3950" spc="220">
                <a:latin typeface="Trebuchet MS"/>
                <a:cs typeface="Trebuchet MS"/>
              </a:rPr>
              <a:t>м</a:t>
            </a:r>
            <a:r>
              <a:rPr dirty="0" sz="3950" spc="220">
                <a:latin typeface="Microsoft Sans Serif"/>
                <a:cs typeface="Microsoft Sans Serif"/>
              </a:rPr>
              <a:t>ә</a:t>
            </a:r>
            <a:r>
              <a:rPr dirty="0" sz="3950" spc="220">
                <a:latin typeface="Trebuchet MS"/>
                <a:cs typeface="Trebuchet MS"/>
              </a:rPr>
              <a:t>тіндік</a:t>
            </a:r>
            <a:r>
              <a:rPr dirty="0" sz="3950" spc="565">
                <a:latin typeface="Trebuchet MS"/>
                <a:cs typeface="Trebuchet MS"/>
              </a:rPr>
              <a:t> </a:t>
            </a:r>
            <a:r>
              <a:rPr dirty="0" sz="3950" spc="225">
                <a:latin typeface="Trebuchet MS"/>
                <a:cs typeface="Trebuchet MS"/>
              </a:rPr>
              <a:t>корпусты</a:t>
            </a:r>
            <a:r>
              <a:rPr dirty="0" sz="3950" spc="560">
                <a:latin typeface="Trebuchet MS"/>
                <a:cs typeface="Trebuchet MS"/>
              </a:rPr>
              <a:t> </a:t>
            </a:r>
            <a:r>
              <a:rPr dirty="0" sz="3950" spc="220">
                <a:latin typeface="Trebuchet MS"/>
                <a:cs typeface="Trebuchet MS"/>
              </a:rPr>
              <a:t>зерттеу</a:t>
            </a:r>
            <a:r>
              <a:rPr dirty="0" sz="3950" spc="575">
                <a:latin typeface="Trebuchet MS"/>
                <a:cs typeface="Trebuchet MS"/>
              </a:rPr>
              <a:t> </a:t>
            </a:r>
            <a:r>
              <a:rPr dirty="0" sz="3950" spc="145">
                <a:latin typeface="Trebuchet MS"/>
                <a:cs typeface="Trebuchet MS"/>
              </a:rPr>
              <a:t>ар</a:t>
            </a:r>
            <a:r>
              <a:rPr dirty="0" sz="3950" spc="145">
                <a:latin typeface="Microsoft Sans Serif"/>
                <a:cs typeface="Microsoft Sans Serif"/>
              </a:rPr>
              <a:t>қ</a:t>
            </a:r>
            <a:r>
              <a:rPr dirty="0" sz="3950" spc="145">
                <a:latin typeface="Trebuchet MS"/>
                <a:cs typeface="Trebuchet MS"/>
              </a:rPr>
              <a:t>ылы </a:t>
            </a:r>
            <a:r>
              <a:rPr dirty="0" sz="3950" spc="160">
                <a:latin typeface="Trebuchet MS"/>
                <a:cs typeface="Trebuchet MS"/>
              </a:rPr>
              <a:t>ы</a:t>
            </a:r>
            <a:r>
              <a:rPr dirty="0" sz="3950" spc="160">
                <a:latin typeface="Microsoft Sans Serif"/>
                <a:cs typeface="Microsoft Sans Serif"/>
              </a:rPr>
              <a:t>қ</a:t>
            </a:r>
            <a:r>
              <a:rPr dirty="0" sz="3950" spc="160">
                <a:latin typeface="Trebuchet MS"/>
                <a:cs typeface="Trebuchet MS"/>
              </a:rPr>
              <a:t>тималды</a:t>
            </a:r>
            <a:r>
              <a:rPr dirty="0" sz="3950" spc="160">
                <a:latin typeface="Microsoft Sans Serif"/>
                <a:cs typeface="Microsoft Sans Serif"/>
              </a:rPr>
              <a:t>қ</a:t>
            </a:r>
            <a:r>
              <a:rPr dirty="0" sz="3950" spc="160">
                <a:latin typeface="Trebuchet MS"/>
                <a:cs typeface="Trebuchet MS"/>
              </a:rPr>
              <a:t>тарды</a:t>
            </a:r>
            <a:r>
              <a:rPr dirty="0" sz="3950" spc="490">
                <a:latin typeface="Trebuchet MS"/>
                <a:cs typeface="Trebuchet MS"/>
              </a:rPr>
              <a:t> </a:t>
            </a:r>
            <a:r>
              <a:rPr dirty="0" sz="3950" spc="195">
                <a:latin typeface="Trebuchet MS"/>
                <a:cs typeface="Trebuchet MS"/>
              </a:rPr>
              <a:t>жасайды.</a:t>
            </a:r>
            <a:r>
              <a:rPr dirty="0" sz="3950" spc="505">
                <a:latin typeface="Trebuchet MS"/>
                <a:cs typeface="Trebuchet MS"/>
              </a:rPr>
              <a:t> </a:t>
            </a:r>
            <a:r>
              <a:rPr dirty="0" sz="3950" spc="200">
                <a:latin typeface="Trebuchet MS"/>
                <a:cs typeface="Trebuchet MS"/>
              </a:rPr>
              <a:t>М</a:t>
            </a:r>
            <a:r>
              <a:rPr dirty="0" sz="3950" spc="200">
                <a:latin typeface="Microsoft Sans Serif"/>
                <a:cs typeface="Microsoft Sans Serif"/>
              </a:rPr>
              <a:t>ә</a:t>
            </a:r>
            <a:r>
              <a:rPr dirty="0" sz="3950" spc="200">
                <a:latin typeface="Trebuchet MS"/>
                <a:cs typeface="Trebuchet MS"/>
              </a:rPr>
              <a:t>тіндік</a:t>
            </a:r>
            <a:r>
              <a:rPr dirty="0" sz="3950" spc="505">
                <a:latin typeface="Trebuchet MS"/>
                <a:cs typeface="Trebuchet MS"/>
              </a:rPr>
              <a:t> </a:t>
            </a:r>
            <a:r>
              <a:rPr dirty="0" sz="3950" spc="190">
                <a:latin typeface="Trebuchet MS"/>
                <a:cs typeface="Trebuchet MS"/>
              </a:rPr>
              <a:t>корпус</a:t>
            </a:r>
            <a:r>
              <a:rPr dirty="0" sz="3950" spc="509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–</a:t>
            </a:r>
            <a:r>
              <a:rPr dirty="0" sz="3950" spc="500">
                <a:latin typeface="Trebuchet MS"/>
                <a:cs typeface="Trebuchet MS"/>
              </a:rPr>
              <a:t> </a:t>
            </a:r>
            <a:r>
              <a:rPr dirty="0" sz="3950" spc="160">
                <a:latin typeface="Trebuchet MS"/>
                <a:cs typeface="Trebuchet MS"/>
              </a:rPr>
              <a:t>бір</a:t>
            </a:r>
            <a:r>
              <a:rPr dirty="0" sz="3950" spc="500">
                <a:latin typeface="Trebuchet MS"/>
                <a:cs typeface="Trebuchet MS"/>
              </a:rPr>
              <a:t> </a:t>
            </a:r>
            <a:r>
              <a:rPr dirty="0" sz="3950" spc="180">
                <a:latin typeface="Trebuchet MS"/>
                <a:cs typeface="Trebuchet MS"/>
              </a:rPr>
              <a:t>немесе</a:t>
            </a:r>
            <a:r>
              <a:rPr dirty="0" sz="3950" spc="505">
                <a:latin typeface="Trebuchet MS"/>
                <a:cs typeface="Trebuchet MS"/>
              </a:rPr>
              <a:t> </a:t>
            </a:r>
            <a:r>
              <a:rPr dirty="0" sz="3950" spc="195">
                <a:latin typeface="Trebuchet MS"/>
                <a:cs typeface="Trebuchet MS"/>
              </a:rPr>
              <a:t>бірнеше</a:t>
            </a:r>
            <a:r>
              <a:rPr dirty="0" sz="3950" spc="500">
                <a:latin typeface="Trebuchet MS"/>
                <a:cs typeface="Trebuchet MS"/>
              </a:rPr>
              <a:t> </a:t>
            </a:r>
            <a:r>
              <a:rPr dirty="0" sz="3950" spc="185">
                <a:latin typeface="Trebuchet MS"/>
                <a:cs typeface="Trebuchet MS"/>
              </a:rPr>
              <a:t>тілдегі </a:t>
            </a:r>
            <a:r>
              <a:rPr dirty="0" sz="3950">
                <a:latin typeface="Trebuchet MS"/>
                <a:cs typeface="Trebuchet MS"/>
              </a:rPr>
              <a:t>м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тіндерді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-7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лкен</a:t>
            </a:r>
            <a:r>
              <a:rPr dirty="0" sz="3950" spc="-204">
                <a:latin typeface="Trebuchet MS"/>
                <a:cs typeface="Trebuchet MS"/>
              </a:rPr>
              <a:t> </a:t>
            </a:r>
            <a:r>
              <a:rPr dirty="0" sz="3950" spc="-55">
                <a:latin typeface="Microsoft Sans Serif"/>
                <a:cs typeface="Microsoft Sans Serif"/>
              </a:rPr>
              <a:t>құ</a:t>
            </a:r>
            <a:r>
              <a:rPr dirty="0" sz="3950" spc="-55">
                <a:latin typeface="Trebuchet MS"/>
                <a:cs typeface="Trebuchet MS"/>
              </a:rPr>
              <a:t>рылымды</a:t>
            </a:r>
            <a:r>
              <a:rPr dirty="0" sz="3950" spc="-55">
                <a:latin typeface="Microsoft Sans Serif"/>
                <a:cs typeface="Microsoft Sans Serif"/>
              </a:rPr>
              <a:t>қ</a:t>
            </a:r>
            <a:r>
              <a:rPr dirty="0" sz="3950" spc="-65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жина</a:t>
            </a:r>
            <a:r>
              <a:rPr dirty="0" sz="3950">
                <a:latin typeface="Microsoft Sans Serif"/>
                <a:cs typeface="Microsoft Sans Serif"/>
              </a:rPr>
              <a:t>ғ</a:t>
            </a:r>
            <a:r>
              <a:rPr dirty="0" sz="3950">
                <a:latin typeface="Trebuchet MS"/>
                <a:cs typeface="Trebuchet MS"/>
              </a:rPr>
              <a:t>ынан</a:t>
            </a:r>
            <a:r>
              <a:rPr dirty="0" sz="3950" spc="-204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</a:t>
            </a:r>
            <a:r>
              <a:rPr dirty="0" sz="3950">
                <a:latin typeface="Microsoft Sans Serif"/>
                <a:cs typeface="Microsoft Sans Serif"/>
              </a:rPr>
              <a:t>ұ</a:t>
            </a:r>
            <a:r>
              <a:rPr dirty="0" sz="3950">
                <a:latin typeface="Trebuchet MS"/>
                <a:cs typeface="Trebuchet MS"/>
              </a:rPr>
              <a:t>ратын</a:t>
            </a:r>
            <a:r>
              <a:rPr dirty="0" sz="3950" spc="-204">
                <a:latin typeface="Trebuchet MS"/>
                <a:cs typeface="Trebuchet MS"/>
              </a:rPr>
              <a:t> </a:t>
            </a:r>
            <a:r>
              <a:rPr dirty="0" sz="3950" spc="-20">
                <a:latin typeface="Trebuchet MS"/>
                <a:cs typeface="Trebuchet MS"/>
              </a:rPr>
              <a:t>лингвистикалы</a:t>
            </a:r>
            <a:r>
              <a:rPr dirty="0" sz="3950" spc="-20">
                <a:latin typeface="Microsoft Sans Serif"/>
                <a:cs typeface="Microsoft Sans Serif"/>
              </a:rPr>
              <a:t>қ</a:t>
            </a:r>
            <a:r>
              <a:rPr dirty="0" sz="3950" spc="-65">
                <a:latin typeface="Microsoft Sans Serif"/>
                <a:cs typeface="Microsoft Sans Serif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ресурс.</a:t>
            </a:r>
            <a:endParaRPr sz="3950">
              <a:latin typeface="Trebuchet MS"/>
              <a:cs typeface="Trebuchet MS"/>
            </a:endParaRPr>
          </a:p>
          <a:p>
            <a:pPr algn="just" marL="12700" marR="1478280">
              <a:lnSpc>
                <a:spcPct val="100000"/>
              </a:lnSpc>
            </a:pPr>
            <a:r>
              <a:rPr dirty="0" sz="3950">
                <a:latin typeface="Trebuchet MS"/>
                <a:cs typeface="Trebuchet MS"/>
              </a:rPr>
              <a:t>М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тіндік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корпус</a:t>
            </a:r>
            <a:r>
              <a:rPr dirty="0" sz="3950" spc="-10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бір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немесе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бірнеше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тілдегі</a:t>
            </a:r>
            <a:r>
              <a:rPr dirty="0" sz="3950" spc="-10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тінді</a:t>
            </a:r>
            <a:r>
              <a:rPr dirty="0" sz="3950" spc="-100">
                <a:latin typeface="Trebuchet MS"/>
                <a:cs typeface="Trebuchet MS"/>
              </a:rPr>
              <a:t> </a:t>
            </a:r>
            <a:r>
              <a:rPr dirty="0" sz="3950" spc="-30">
                <a:latin typeface="Microsoft Sans Serif"/>
                <a:cs typeface="Microsoft Sans Serif"/>
              </a:rPr>
              <a:t>қ</a:t>
            </a:r>
            <a:r>
              <a:rPr dirty="0" sz="3950" spc="-30">
                <a:latin typeface="Trebuchet MS"/>
                <a:cs typeface="Trebuchet MS"/>
              </a:rPr>
              <a:t>амтуы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м</a:t>
            </a:r>
            <a:r>
              <a:rPr dirty="0" sz="3950">
                <a:latin typeface="Microsoft Sans Serif"/>
                <a:cs typeface="Microsoft Sans Serif"/>
              </a:rPr>
              <a:t>ү</a:t>
            </a:r>
            <a:r>
              <a:rPr dirty="0" sz="3950">
                <a:latin typeface="Trebuchet MS"/>
                <a:cs typeface="Trebuchet MS"/>
              </a:rPr>
              <a:t>мкін</a:t>
            </a:r>
            <a:r>
              <a:rPr dirty="0" sz="3950" spc="-10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ж</a:t>
            </a:r>
            <a:r>
              <a:rPr dirty="0" sz="3950">
                <a:latin typeface="Microsoft Sans Serif"/>
                <a:cs typeface="Microsoft Sans Serif"/>
              </a:rPr>
              <a:t>ә</a:t>
            </a:r>
            <a:r>
              <a:rPr dirty="0" sz="3950">
                <a:latin typeface="Trebuchet MS"/>
                <a:cs typeface="Trebuchet MS"/>
              </a:rPr>
              <a:t>не</a:t>
            </a:r>
            <a:r>
              <a:rPr dirty="0" sz="3950" spc="-105">
                <a:latin typeface="Trebuchet MS"/>
                <a:cs typeface="Trebuchet MS"/>
              </a:rPr>
              <a:t> </a:t>
            </a:r>
            <a:r>
              <a:rPr dirty="0" sz="3950" spc="-25">
                <a:latin typeface="Trebuchet MS"/>
                <a:cs typeface="Trebuchet MS"/>
              </a:rPr>
              <a:t>жиі </a:t>
            </a:r>
            <a:r>
              <a:rPr dirty="0" sz="3950" spc="-10">
                <a:latin typeface="Trebuchet MS"/>
                <a:cs typeface="Trebuchet MS"/>
              </a:rPr>
              <a:t>аннотацияланады.</a:t>
            </a:r>
            <a:endParaRPr sz="3950">
              <a:latin typeface="Trebuchet MS"/>
              <a:cs typeface="Trebuchet MS"/>
            </a:endParaRPr>
          </a:p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950" spc="330">
                <a:latin typeface="Trebuchet MS"/>
                <a:cs typeface="Trebuchet MS"/>
              </a:rPr>
              <a:t>Тілдік</a:t>
            </a:r>
            <a:r>
              <a:rPr dirty="0" sz="3950" spc="380">
                <a:latin typeface="Trebuchet MS"/>
                <a:cs typeface="Trebuchet MS"/>
              </a:rPr>
              <a:t> </a:t>
            </a:r>
            <a:r>
              <a:rPr dirty="0" sz="3950" spc="340">
                <a:latin typeface="Trebuchet MS"/>
                <a:cs typeface="Trebuchet MS"/>
              </a:rPr>
              <a:t>модельді</a:t>
            </a:r>
            <a:r>
              <a:rPr dirty="0" sz="3950" spc="925">
                <a:latin typeface="Trebuchet MS"/>
                <a:cs typeface="Trebuchet MS"/>
              </a:rPr>
              <a:t> </a:t>
            </a:r>
            <a:r>
              <a:rPr dirty="0" sz="3950" spc="275">
                <a:latin typeface="Microsoft Sans Serif"/>
                <a:cs typeface="Microsoft Sans Serif"/>
              </a:rPr>
              <a:t>құ</a:t>
            </a:r>
            <a:r>
              <a:rPr dirty="0" sz="3950" spc="275">
                <a:latin typeface="Trebuchet MS"/>
                <a:cs typeface="Trebuchet MS"/>
              </a:rPr>
              <a:t>руды</a:t>
            </a:r>
            <a:r>
              <a:rPr dirty="0" sz="3950" spc="275">
                <a:latin typeface="Microsoft Sans Serif"/>
                <a:cs typeface="Microsoft Sans Serif"/>
              </a:rPr>
              <a:t>ң</a:t>
            </a:r>
            <a:r>
              <a:rPr dirty="0" sz="3950" spc="5">
                <a:latin typeface="Microsoft Sans Serif"/>
                <a:cs typeface="Microsoft Sans Serif"/>
              </a:rPr>
              <a:t>  </a:t>
            </a:r>
            <a:r>
              <a:rPr dirty="0" sz="3950" spc="135">
                <a:latin typeface="Trebuchet MS"/>
                <a:cs typeface="Trebuchet MS"/>
              </a:rPr>
              <a:t>е</a:t>
            </a:r>
            <a:r>
              <a:rPr dirty="0" sz="3950" spc="135">
                <a:latin typeface="Microsoft Sans Serif"/>
                <a:cs typeface="Microsoft Sans Serif"/>
              </a:rPr>
              <a:t>ң</a:t>
            </a:r>
            <a:r>
              <a:rPr dirty="0" sz="3950" spc="10">
                <a:latin typeface="Microsoft Sans Serif"/>
                <a:cs typeface="Microsoft Sans Serif"/>
              </a:rPr>
              <a:t>  </a:t>
            </a:r>
            <a:r>
              <a:rPr dirty="0" sz="3950" spc="280">
                <a:latin typeface="Trebuchet MS"/>
                <a:cs typeface="Trebuchet MS"/>
              </a:rPr>
              <a:t>ал</a:t>
            </a:r>
            <a:r>
              <a:rPr dirty="0" sz="3950" spc="280">
                <a:latin typeface="Microsoft Sans Serif"/>
                <a:cs typeface="Microsoft Sans Serif"/>
              </a:rPr>
              <a:t>ғ</a:t>
            </a:r>
            <a:r>
              <a:rPr dirty="0" sz="3950" spc="280">
                <a:latin typeface="Trebuchet MS"/>
                <a:cs typeface="Trebuchet MS"/>
              </a:rPr>
              <a:t>аш</a:t>
            </a:r>
            <a:r>
              <a:rPr dirty="0" sz="3950" spc="280">
                <a:latin typeface="Microsoft Sans Serif"/>
                <a:cs typeface="Microsoft Sans Serif"/>
              </a:rPr>
              <a:t>қ</a:t>
            </a:r>
            <a:r>
              <a:rPr dirty="0" sz="3950" spc="280">
                <a:latin typeface="Trebuchet MS"/>
                <a:cs typeface="Trebuchet MS"/>
              </a:rPr>
              <a:t>ы</a:t>
            </a:r>
            <a:r>
              <a:rPr dirty="0" sz="3950" spc="925">
                <a:latin typeface="Trebuchet MS"/>
                <a:cs typeface="Trebuchet MS"/>
              </a:rPr>
              <a:t> </a:t>
            </a:r>
            <a:r>
              <a:rPr dirty="0" sz="3950" spc="360">
                <a:latin typeface="Trebuchet MS"/>
                <a:cs typeface="Trebuchet MS"/>
              </a:rPr>
              <a:t>т</a:t>
            </a:r>
            <a:r>
              <a:rPr dirty="0" sz="3950" spc="360">
                <a:latin typeface="Microsoft Sans Serif"/>
                <a:cs typeface="Microsoft Sans Serif"/>
              </a:rPr>
              <a:t>ә</a:t>
            </a:r>
            <a:r>
              <a:rPr dirty="0" sz="3950" spc="360">
                <a:latin typeface="Trebuchet MS"/>
                <a:cs typeface="Trebuchet MS"/>
              </a:rPr>
              <a:t>сілдеріні</a:t>
            </a:r>
            <a:r>
              <a:rPr dirty="0" sz="3950" spc="360">
                <a:latin typeface="Microsoft Sans Serif"/>
                <a:cs typeface="Microsoft Sans Serif"/>
              </a:rPr>
              <a:t>ң</a:t>
            </a:r>
            <a:r>
              <a:rPr dirty="0" sz="3950" spc="10">
                <a:latin typeface="Microsoft Sans Serif"/>
                <a:cs typeface="Microsoft Sans Serif"/>
              </a:rPr>
              <a:t>  </a:t>
            </a:r>
            <a:r>
              <a:rPr dirty="0" sz="3950" spc="310">
                <a:latin typeface="Trebuchet MS"/>
                <a:cs typeface="Trebuchet MS"/>
              </a:rPr>
              <a:t>бірі</a:t>
            </a:r>
            <a:r>
              <a:rPr dirty="0" sz="3950" spc="940">
                <a:latin typeface="Trebuchet MS"/>
                <a:cs typeface="Trebuchet MS"/>
              </a:rPr>
              <a:t> </a:t>
            </a:r>
            <a:r>
              <a:rPr dirty="0" sz="3950" spc="-85">
                <a:latin typeface="Trebuchet MS"/>
                <a:cs typeface="Trebuchet MS"/>
              </a:rPr>
              <a:t>n-</a:t>
            </a:r>
            <a:r>
              <a:rPr dirty="0" sz="3950" spc="-215">
                <a:latin typeface="Trebuchet MS"/>
                <a:cs typeface="Trebuchet MS"/>
              </a:rPr>
              <a:t> </a:t>
            </a:r>
            <a:r>
              <a:rPr dirty="0" sz="3950" spc="355">
                <a:latin typeface="Trebuchet MS"/>
                <a:cs typeface="Trebuchet MS"/>
              </a:rPr>
              <a:t>граммасына </a:t>
            </a:r>
            <a:r>
              <a:rPr dirty="0" sz="3950" spc="260">
                <a:latin typeface="Trebuchet MS"/>
                <a:cs typeface="Trebuchet MS"/>
              </a:rPr>
              <a:t>негізделген.</a:t>
            </a:r>
            <a:r>
              <a:rPr dirty="0" sz="3950" spc="600">
                <a:latin typeface="Trebuchet MS"/>
                <a:cs typeface="Trebuchet MS"/>
              </a:rPr>
              <a:t> </a:t>
            </a:r>
            <a:r>
              <a:rPr dirty="0" sz="3950" spc="290">
                <a:latin typeface="Trebuchet MS"/>
                <a:cs typeface="Trebuchet MS"/>
              </a:rPr>
              <a:t>n-</a:t>
            </a:r>
            <a:r>
              <a:rPr dirty="0" sz="3950" spc="225">
                <a:latin typeface="Trebuchet MS"/>
                <a:cs typeface="Trebuchet MS"/>
              </a:rPr>
              <a:t>грамм</a:t>
            </a:r>
            <a:r>
              <a:rPr dirty="0" sz="3950" spc="61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–</a:t>
            </a:r>
            <a:r>
              <a:rPr dirty="0" sz="3950" spc="610">
                <a:latin typeface="Trebuchet MS"/>
                <a:cs typeface="Trebuchet MS"/>
              </a:rPr>
              <a:t> </a:t>
            </a:r>
            <a:r>
              <a:rPr dirty="0" sz="3950" spc="250">
                <a:latin typeface="Trebuchet MS"/>
                <a:cs typeface="Trebuchet MS"/>
              </a:rPr>
              <a:t>берілген</a:t>
            </a:r>
            <a:r>
              <a:rPr dirty="0" sz="3950" spc="615">
                <a:latin typeface="Trebuchet MS"/>
                <a:cs typeface="Trebuchet MS"/>
              </a:rPr>
              <a:t> </a:t>
            </a:r>
            <a:r>
              <a:rPr dirty="0" sz="3950" spc="225">
                <a:latin typeface="Trebuchet MS"/>
                <a:cs typeface="Trebuchet MS"/>
              </a:rPr>
              <a:t>м</a:t>
            </a:r>
            <a:r>
              <a:rPr dirty="0" sz="3950" spc="225">
                <a:latin typeface="Microsoft Sans Serif"/>
                <a:cs typeface="Microsoft Sans Serif"/>
              </a:rPr>
              <a:t>ә</a:t>
            </a:r>
            <a:r>
              <a:rPr dirty="0" sz="3950" spc="225">
                <a:latin typeface="Trebuchet MS"/>
                <a:cs typeface="Trebuchet MS"/>
              </a:rPr>
              <a:t>тін</a:t>
            </a:r>
            <a:r>
              <a:rPr dirty="0" sz="3950" spc="625">
                <a:latin typeface="Trebuchet MS"/>
                <a:cs typeface="Trebuchet MS"/>
              </a:rPr>
              <a:t> </a:t>
            </a:r>
            <a:r>
              <a:rPr dirty="0" sz="3950" spc="265">
                <a:latin typeface="Microsoft Sans Serif"/>
                <a:cs typeface="Microsoft Sans Serif"/>
              </a:rPr>
              <a:t>ү</a:t>
            </a:r>
            <a:r>
              <a:rPr dirty="0" sz="3950" spc="265">
                <a:latin typeface="Trebuchet MS"/>
                <a:cs typeface="Trebuchet MS"/>
              </a:rPr>
              <a:t>лгісіндегі</a:t>
            </a:r>
            <a:r>
              <a:rPr dirty="0" sz="3950" spc="62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n</a:t>
            </a:r>
            <a:r>
              <a:rPr dirty="0" sz="3950" spc="625">
                <a:latin typeface="Trebuchet MS"/>
                <a:cs typeface="Trebuchet MS"/>
              </a:rPr>
              <a:t> </a:t>
            </a:r>
            <a:r>
              <a:rPr dirty="0" sz="3950" spc="254">
                <a:latin typeface="Trebuchet MS"/>
                <a:cs typeface="Trebuchet MS"/>
              </a:rPr>
              <a:t>элементті</a:t>
            </a:r>
            <a:r>
              <a:rPr dirty="0" sz="3950" spc="254">
                <a:latin typeface="Microsoft Sans Serif"/>
                <a:cs typeface="Microsoft Sans Serif"/>
              </a:rPr>
              <a:t>ң</a:t>
            </a:r>
            <a:r>
              <a:rPr dirty="0" sz="3950" spc="770">
                <a:latin typeface="Microsoft Sans Serif"/>
                <a:cs typeface="Microsoft Sans Serif"/>
              </a:rPr>
              <a:t> </a:t>
            </a:r>
            <a:r>
              <a:rPr dirty="0" sz="3950" spc="254">
                <a:latin typeface="Microsoft Sans Serif"/>
                <a:cs typeface="Microsoft Sans Serif"/>
              </a:rPr>
              <a:t>ү</a:t>
            </a:r>
            <a:r>
              <a:rPr dirty="0" sz="3950" spc="254">
                <a:latin typeface="Trebuchet MS"/>
                <a:cs typeface="Trebuchet MS"/>
              </a:rPr>
              <a:t>здіксіз </a:t>
            </a:r>
            <a:r>
              <a:rPr dirty="0" sz="3950" spc="290">
                <a:latin typeface="Trebuchet MS"/>
                <a:cs typeface="Trebuchet MS"/>
              </a:rPr>
              <a:t>тізбегі.</a:t>
            </a:r>
            <a:r>
              <a:rPr dirty="0" sz="3950" spc="680">
                <a:latin typeface="Trebuchet MS"/>
                <a:cs typeface="Trebuchet MS"/>
              </a:rPr>
              <a:t> </a:t>
            </a:r>
            <a:r>
              <a:rPr dirty="0" sz="3950" spc="254">
                <a:latin typeface="Trebuchet MS"/>
                <a:cs typeface="Trebuchet MS"/>
              </a:rPr>
              <a:t>М</a:t>
            </a:r>
            <a:r>
              <a:rPr dirty="0" sz="3950" spc="254">
                <a:latin typeface="Microsoft Sans Serif"/>
                <a:cs typeface="Microsoft Sans Serif"/>
              </a:rPr>
              <a:t>ұ</a:t>
            </a:r>
            <a:r>
              <a:rPr dirty="0" sz="3950" spc="254">
                <a:latin typeface="Trebuchet MS"/>
                <a:cs typeface="Trebuchet MS"/>
              </a:rPr>
              <a:t>нда</a:t>
            </a:r>
            <a:r>
              <a:rPr dirty="0" sz="3950" spc="690">
                <a:latin typeface="Trebuchet MS"/>
                <a:cs typeface="Trebuchet MS"/>
              </a:rPr>
              <a:t> </a:t>
            </a:r>
            <a:r>
              <a:rPr dirty="0" sz="3950" spc="260">
                <a:latin typeface="Trebuchet MS"/>
                <a:cs typeface="Trebuchet MS"/>
              </a:rPr>
              <a:t>модель</a:t>
            </a:r>
            <a:r>
              <a:rPr dirty="0" sz="3950" spc="705">
                <a:latin typeface="Trebuchet MS"/>
                <a:cs typeface="Trebuchet MS"/>
              </a:rPr>
              <a:t> </a:t>
            </a:r>
            <a:r>
              <a:rPr dirty="0" sz="3950" spc="280">
                <a:latin typeface="Trebuchet MS"/>
                <a:cs typeface="Trebuchet MS"/>
              </a:rPr>
              <a:t>реттегі</a:t>
            </a:r>
            <a:r>
              <a:rPr dirty="0" sz="3950" spc="705">
                <a:latin typeface="Trebuchet MS"/>
                <a:cs typeface="Trebuchet MS"/>
              </a:rPr>
              <a:t> </a:t>
            </a:r>
            <a:r>
              <a:rPr dirty="0" sz="3950" spc="270">
                <a:latin typeface="Trebuchet MS"/>
                <a:cs typeface="Trebuchet MS"/>
              </a:rPr>
              <a:t>келесі</a:t>
            </a:r>
            <a:r>
              <a:rPr dirty="0" sz="3950" spc="705">
                <a:latin typeface="Trebuchet MS"/>
                <a:cs typeface="Trebuchet MS"/>
              </a:rPr>
              <a:t> </a:t>
            </a:r>
            <a:r>
              <a:rPr dirty="0" sz="3950" spc="260">
                <a:latin typeface="Trebuchet MS"/>
                <a:cs typeface="Trebuchet MS"/>
              </a:rPr>
              <a:t>с</a:t>
            </a:r>
            <a:r>
              <a:rPr dirty="0" sz="3950" spc="260">
                <a:latin typeface="Microsoft Sans Serif"/>
                <a:cs typeface="Microsoft Sans Serif"/>
              </a:rPr>
              <a:t>ө</a:t>
            </a:r>
            <a:r>
              <a:rPr dirty="0" sz="3950" spc="260">
                <a:latin typeface="Trebuchet MS"/>
                <a:cs typeface="Trebuchet MS"/>
              </a:rPr>
              <a:t>зді</a:t>
            </a:r>
            <a:r>
              <a:rPr dirty="0" sz="3950" spc="260">
                <a:latin typeface="Microsoft Sans Serif"/>
                <a:cs typeface="Microsoft Sans Serif"/>
              </a:rPr>
              <a:t>ң</a:t>
            </a:r>
            <a:r>
              <a:rPr dirty="0" sz="3950" spc="844">
                <a:latin typeface="Microsoft Sans Serif"/>
                <a:cs typeface="Microsoft Sans Serif"/>
              </a:rPr>
              <a:t> </a:t>
            </a:r>
            <a:r>
              <a:rPr dirty="0" sz="3950" spc="254">
                <a:latin typeface="Trebuchet MS"/>
                <a:cs typeface="Trebuchet MS"/>
              </a:rPr>
              <a:t>ы</a:t>
            </a:r>
            <a:r>
              <a:rPr dirty="0" sz="3950" spc="254">
                <a:latin typeface="Microsoft Sans Serif"/>
                <a:cs typeface="Microsoft Sans Serif"/>
              </a:rPr>
              <a:t>қ</a:t>
            </a:r>
            <a:r>
              <a:rPr dirty="0" sz="3950" spc="254">
                <a:latin typeface="Trebuchet MS"/>
                <a:cs typeface="Trebuchet MS"/>
              </a:rPr>
              <a:t>тималды</a:t>
            </a:r>
            <a:r>
              <a:rPr dirty="0" sz="3950" spc="254">
                <a:latin typeface="Microsoft Sans Serif"/>
                <a:cs typeface="Microsoft Sans Serif"/>
              </a:rPr>
              <a:t>ғ</a:t>
            </a:r>
            <a:r>
              <a:rPr dirty="0" sz="3950" spc="254">
                <a:latin typeface="Trebuchet MS"/>
                <a:cs typeface="Trebuchet MS"/>
              </a:rPr>
              <a:t>ы</a:t>
            </a:r>
            <a:r>
              <a:rPr dirty="0" sz="3950" spc="700">
                <a:latin typeface="Trebuchet MS"/>
                <a:cs typeface="Trebuchet MS"/>
              </a:rPr>
              <a:t> </a:t>
            </a:r>
            <a:r>
              <a:rPr dirty="0" sz="3950" spc="220">
                <a:latin typeface="Trebuchet MS"/>
                <a:cs typeface="Trebuchet MS"/>
              </a:rPr>
              <a:t>тек</a:t>
            </a:r>
            <a:r>
              <a:rPr dirty="0" sz="3950" spc="705">
                <a:latin typeface="Trebuchet MS"/>
                <a:cs typeface="Trebuchet MS"/>
              </a:rPr>
              <a:t> </a:t>
            </a:r>
            <a:r>
              <a:rPr dirty="0" sz="3950" spc="245">
                <a:latin typeface="Trebuchet MS"/>
                <a:cs typeface="Trebuchet MS"/>
              </a:rPr>
              <a:t>алды</a:t>
            </a:r>
            <a:r>
              <a:rPr dirty="0" sz="3950" spc="245">
                <a:latin typeface="Microsoft Sans Serif"/>
                <a:cs typeface="Microsoft Sans Serif"/>
              </a:rPr>
              <a:t>ңғ</a:t>
            </a:r>
            <a:r>
              <a:rPr dirty="0" sz="3950" spc="245">
                <a:latin typeface="Trebuchet MS"/>
                <a:cs typeface="Trebuchet MS"/>
              </a:rPr>
              <a:t>ы </a:t>
            </a:r>
            <a:r>
              <a:rPr dirty="0" sz="3950">
                <a:latin typeface="Trebuchet MS"/>
                <a:cs typeface="Trebuchet MS"/>
              </a:rPr>
              <a:t>с</a:t>
            </a:r>
            <a:r>
              <a:rPr dirty="0" sz="3950">
                <a:latin typeface="Microsoft Sans Serif"/>
                <a:cs typeface="Microsoft Sans Serif"/>
              </a:rPr>
              <a:t>ө</a:t>
            </a:r>
            <a:r>
              <a:rPr dirty="0" sz="3950">
                <a:latin typeface="Trebuchet MS"/>
                <a:cs typeface="Trebuchet MS"/>
              </a:rPr>
              <a:t>здерді</a:t>
            </a:r>
            <a:r>
              <a:rPr dirty="0" sz="3950">
                <a:latin typeface="Microsoft Sans Serif"/>
                <a:cs typeface="Microsoft Sans Serif"/>
              </a:rPr>
              <a:t>ң</a:t>
            </a:r>
            <a:r>
              <a:rPr dirty="0" sz="3950" spc="10">
                <a:latin typeface="Microsoft Sans Serif"/>
                <a:cs typeface="Microsoft Sans Serif"/>
              </a:rPr>
              <a:t> </a:t>
            </a:r>
            <a:r>
              <a:rPr dirty="0" sz="3950">
                <a:latin typeface="Trebuchet MS"/>
                <a:cs typeface="Trebuchet MS"/>
              </a:rPr>
              <a:t>бекітілген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>
                <a:latin typeface="Microsoft Sans Serif"/>
                <a:cs typeface="Microsoft Sans Serif"/>
              </a:rPr>
              <a:t>ө</a:t>
            </a:r>
            <a:r>
              <a:rPr dirty="0" sz="3950">
                <a:latin typeface="Trebuchet MS"/>
                <a:cs typeface="Trebuchet MS"/>
              </a:rPr>
              <a:t>лшемді</a:t>
            </a:r>
            <a:r>
              <a:rPr dirty="0" sz="3950" spc="-125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терезесіне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байланысты</a:t>
            </a:r>
            <a:r>
              <a:rPr dirty="0" sz="3950" spc="-130">
                <a:latin typeface="Trebuchet MS"/>
                <a:cs typeface="Trebuchet MS"/>
              </a:rPr>
              <a:t> </a:t>
            </a:r>
            <a:r>
              <a:rPr dirty="0" sz="3950">
                <a:latin typeface="Trebuchet MS"/>
                <a:cs typeface="Trebuchet MS"/>
              </a:rPr>
              <a:t>деп</a:t>
            </a:r>
            <a:r>
              <a:rPr dirty="0" sz="3950" spc="-135">
                <a:latin typeface="Trebuchet MS"/>
                <a:cs typeface="Trebuchet MS"/>
              </a:rPr>
              <a:t> </a:t>
            </a:r>
            <a:r>
              <a:rPr dirty="0" sz="3950" spc="-10">
                <a:latin typeface="Trebuchet MS"/>
                <a:cs typeface="Trebuchet MS"/>
              </a:rPr>
              <a:t>есептейді:</a:t>
            </a:r>
            <a:endParaRPr sz="39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8717" y="65151"/>
            <a:ext cx="8941435" cy="98551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300"/>
              <a:t>Тілдік</a:t>
            </a:r>
            <a:r>
              <a:rPr dirty="0" sz="6300" spc="-155"/>
              <a:t> </a:t>
            </a:r>
            <a:r>
              <a:rPr dirty="0" sz="6300"/>
              <a:t>модельдеу</a:t>
            </a:r>
            <a:r>
              <a:rPr dirty="0" sz="6300" spc="-155"/>
              <a:t> </a:t>
            </a:r>
            <a:r>
              <a:rPr dirty="0" sz="6300" spc="-20"/>
              <a:t>(LM)</a:t>
            </a:r>
            <a:endParaRPr sz="6300"/>
          </a:p>
        </p:txBody>
      </p:sp>
      <p:sp>
        <p:nvSpPr>
          <p:cNvPr id="4" name="object 4" descr=""/>
          <p:cNvSpPr/>
          <p:nvPr/>
        </p:nvSpPr>
        <p:spPr>
          <a:xfrm>
            <a:off x="761" y="761"/>
            <a:ext cx="20102830" cy="11308080"/>
          </a:xfrm>
          <a:custGeom>
            <a:avLst/>
            <a:gdLst/>
            <a:ahLst/>
            <a:cxnLst/>
            <a:rect l="l" t="t" r="r" b="b"/>
            <a:pathLst>
              <a:path w="20102830" h="11308080">
                <a:moveTo>
                  <a:pt x="0" y="0"/>
                </a:moveTo>
                <a:lnTo>
                  <a:pt x="20102576" y="0"/>
                </a:lnTo>
                <a:lnTo>
                  <a:pt x="20102576" y="11307826"/>
                </a:lnTo>
                <a:lnTo>
                  <a:pt x="0" y="1130782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/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description/>
  <dcterms:created xsi:type="dcterms:W3CDTF">2025-10-10T08:09:37Z</dcterms:created>
  <dcterms:modified xsi:type="dcterms:W3CDTF">2025-10-10T08:09:37Z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2025-10-07T00:00:00Z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2025-10-10T00:00:00Z</vt:filetime>
  </property>
  <property fmtid="{D5CDD505-2E9C-101B-9397-08002B2CF9AE}" pid="5" name="SourceModified">
    <vt:lpwstr>D:20251007030239+00'00'</vt:lpwstr>
  </property>
</Properties>
</file>