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italic.fntdata"/><Relationship Id="rId10" Type="http://schemas.openxmlformats.org/officeDocument/2006/relationships/slide" Target="slides/slide5.xml"/><Relationship Id="rId32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70a9e194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70a9e194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70a9e194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70a9e194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70a9e194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870a9e194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870a9e194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870a9e194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870a9e194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870a9e194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70a9e194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70a9e194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70a9e194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870a9e194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870a9e194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870a9e194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70a9e1945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70a9e1945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70a9e194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870a9e194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70a9e194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70a9e194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70a9e1945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70a9e1945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70a9e1945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70a9e1945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70a9e1945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70a9e194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70a9e1945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870a9e1945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870a9e194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870a9e194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870a9e1945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870a9e1945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70a9e194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70a9e194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70a9e194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70a9e194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870a9e194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870a9e194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70a9e194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70a9e194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70a9e194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70a9e194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70a9e194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70a9e194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70a9e1945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70a9e194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Docker — контейнеризация Spring Boot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Контейнеры, образы, Dockerfile, Compose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 такое контейнер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Контейнер — это запущенный образ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Можно создать много контейнеров из одного образа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Жизненный цикл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25" y="1492575"/>
            <a:ext cx="7751651" cy="26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Dockerfile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Dockerfile — инструкция сборки образа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FROM openjdk:17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COPY app.jar app.jar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ENTRYPOINT [“java”,”-jar”,“app.jar”]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Сборка</a:t>
            </a:r>
            <a:endParaRPr/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docker build -t app 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75" y="1708600"/>
            <a:ext cx="78676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Запуск</a:t>
            </a:r>
            <a:endParaRPr/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docker run -p 8080:8080 app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Порт пробрасывается наружу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Spring Boot и jar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Spring Boot приложение собирается в jar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Этот jar запускается в контейнере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Процесс: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Собрать jar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Скопировать в Docker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Запустить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Multi-stage build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Позволяет использовать несколько этапов сборки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FROM maven:3.9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COPY . .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RUN mvn package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FROM openjdk:17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/>
              <a:t>COPY –from=0 target/app.jar app.jar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ENTRYPOINT [“java”,”-jar”,“app.jar”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Зачем multi-stage</a:t>
            </a:r>
            <a:endParaRPr/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Не переносим Maven в финальный образ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Уменьшаем размер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Оптимизация</a:t>
            </a:r>
            <a:endParaRPr/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Использовать slim образы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Удалять лишние файлы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Минимизировать слои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Меньший образ: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быстрее скачивается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быстрее деплоится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Environment variables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Позволяют передавать конфигурацию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docker run -e SPRING_PROFILES_ACTIVE=prod app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Зачем нужен Docker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 разработке часто возникает проблема: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приложение работает у разработчика, но не работает на сервере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Причина — различия в окружении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Docker решает эту проблему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850" y="21667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Spring profiles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dev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prod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Меняют поведение приложения, приложение одно, </a:t>
            </a:r>
            <a:r>
              <a:rPr lang="ru"/>
              <a:t>Environment разный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Networking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Контейнеры могут общаться друг с другом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Используются сети Docker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125" y="1821800"/>
            <a:ext cx="5494175" cy="27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Volumes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Volumes — способ сохранять данные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Данные не теряются при перезапуске контейнера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/>
              <a:t>docker run -v data:/var/lib/postgresql/data postgres</a:t>
            </a:r>
            <a:endParaRPr b="1"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900" y="2706600"/>
            <a:ext cx="4768525" cy="17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Docker Compose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311700" y="1229875"/>
            <a:ext cx="3141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Позволяет запускать несколько контейнеров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441" y="1229875"/>
            <a:ext cx="5324859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Best practices</a:t>
            </a:r>
            <a:endParaRPr/>
          </a:p>
        </p:txBody>
      </p:sp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 хранить данные в контейнере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использовать env variables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минимизировать размер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использовать multi-stage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Лабораторная работа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Собрать в </a:t>
            </a:r>
            <a:r>
              <a:rPr lang="ru"/>
              <a:t>Docker ранее разработанное </a:t>
            </a:r>
            <a:r>
              <a:rPr lang="ru"/>
              <a:t>Spring Boot приложение.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Создать Dockerfile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Собрать образ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Запустить контейнер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Разработать Docker Compose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Добавить PostgreSQL через Compose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Настроить подключение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Проверить работу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Проблема окружений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Разные версии: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Java+PostgreSQL+OS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Конфигурации отличаются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Это приводит к ошибкам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 такое контейнер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Контейнер — это изолированная среда выполнения приложения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Внутри: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код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зависимости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runtime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Контейнер vs виртуальная машина</a:t>
            </a:r>
            <a:endParaRPr/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Виртуальная машина: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полная 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тяжёлая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Контейнер: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использует ядро хоста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лёгкий и быстрый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599" y="2028025"/>
            <a:ext cx="4954625" cy="20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Почему контейнеры эффективны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Не требуют отдельной 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Запускаются за секунды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Используют меньше памяти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Как работает Docker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Docker использует: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изоляцию процессов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ограничение ресурсов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Контейнеры работают как обычные процессы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Архитектура Docker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Docker Engine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Images (</a:t>
            </a:r>
            <a:r>
              <a:rPr lang="ru"/>
              <a:t>Образ)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Containers (</a:t>
            </a:r>
            <a:r>
              <a:rPr lang="ru"/>
              <a:t>Контейнер)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Image — шаблон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Container — запущенный экземпляр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Что такое образ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Образ — это шаблон приложения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Содержит: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файлы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библиотеки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команды запуска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596" y="1798796"/>
            <a:ext cx="4924026" cy="252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