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6" autoAdjust="0"/>
  </p:normalViewPr>
  <p:slideViewPr>
    <p:cSldViewPr>
      <p:cViewPr varScale="1">
        <p:scale>
          <a:sx n="78" d="100"/>
          <a:sy n="78" d="100"/>
        </p:scale>
        <p:origin x="192" y="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3048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C8C16-7EAA-FC40-D875-4F20FF0F19F7}"/>
              </a:ext>
            </a:extLst>
          </p:cNvPr>
          <p:cNvSpPr txBox="1"/>
          <p:nvPr/>
        </p:nvSpPr>
        <p:spPr>
          <a:xfrm>
            <a:off x="4488478" y="457200"/>
            <a:ext cx="72790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Лабораторная работа</a:t>
            </a:r>
            <a:endParaRPr lang="ru-KZ" sz="6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67D7D-2D50-170E-D8FB-F8B2CAE70C70}"/>
              </a:ext>
            </a:extLst>
          </p:cNvPr>
          <p:cNvSpPr txBox="1"/>
          <p:nvPr/>
        </p:nvSpPr>
        <p:spPr>
          <a:xfrm>
            <a:off x="965200" y="2514600"/>
            <a:ext cx="13792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Реализация </a:t>
            </a:r>
            <a:r>
              <a:rPr lang="en-US" sz="3200" dirty="0"/>
              <a:t>JWT Security </a:t>
            </a:r>
            <a:r>
              <a:rPr lang="ru-RU" sz="3200" dirty="0"/>
              <a:t>в существующем приложении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/>
              <a:t>Задание 1</a:t>
            </a:r>
            <a:r>
              <a:rPr lang="ru-RU" sz="3200" dirty="0"/>
              <a:t>: Создать сущность </a:t>
            </a:r>
            <a:r>
              <a:rPr lang="en-US" sz="3200" dirty="0"/>
              <a:t>User, </a:t>
            </a:r>
            <a:r>
              <a:rPr lang="ru-RU" sz="3200" dirty="0"/>
              <a:t>реализующую </a:t>
            </a:r>
            <a:r>
              <a:rPr lang="en-US" sz="3200" dirty="0" err="1"/>
              <a:t>UserDetails</a:t>
            </a:r>
            <a:r>
              <a:rPr lang="en-US" sz="3200" dirty="0"/>
              <a:t> [</a:t>
            </a:r>
            <a:r>
              <a:rPr lang="en-US" sz="3200" dirty="0" err="1"/>
              <a:t>UserDetails</a:t>
            </a:r>
            <a:r>
              <a:rPr lang="en-US" sz="3200" dirty="0"/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/>
              <a:t>Задание 2</a:t>
            </a:r>
            <a:r>
              <a:rPr lang="ru-RU" sz="3200" dirty="0"/>
              <a:t>: Настроить </a:t>
            </a:r>
            <a:r>
              <a:rPr lang="en-US" sz="3200" dirty="0" err="1"/>
              <a:t>SecurityFilterChain</a:t>
            </a:r>
            <a:r>
              <a:rPr lang="en-US" sz="3200" dirty="0"/>
              <a:t> </a:t>
            </a:r>
            <a:r>
              <a:rPr lang="ru-RU" sz="3200" dirty="0"/>
              <a:t>в режиме </a:t>
            </a:r>
            <a:r>
              <a:rPr lang="en-US" sz="3200" dirty="0"/>
              <a:t>STATELESS</a:t>
            </a:r>
            <a:endParaRPr lang="ru-R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/>
              <a:t>Задание 3</a:t>
            </a:r>
            <a:r>
              <a:rPr lang="ru-RU" sz="3200" dirty="0"/>
              <a:t>: Реализовать </a:t>
            </a:r>
            <a:r>
              <a:rPr lang="en-US" sz="3200" dirty="0" err="1"/>
              <a:t>JwtService</a:t>
            </a:r>
            <a:r>
              <a:rPr lang="en-US" sz="3200" dirty="0"/>
              <a:t> (</a:t>
            </a:r>
            <a:r>
              <a:rPr lang="ru-RU" sz="3200" dirty="0"/>
              <a:t>генерация и валидация токенов)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/>
              <a:t>Задание 4</a:t>
            </a:r>
            <a:r>
              <a:rPr lang="ru-RU" sz="3200" dirty="0"/>
              <a:t>: Создать </a:t>
            </a:r>
            <a:r>
              <a:rPr lang="en-US" sz="3200" dirty="0" err="1"/>
              <a:t>JwtFilter</a:t>
            </a:r>
            <a:r>
              <a:rPr lang="en-US" sz="3200" dirty="0"/>
              <a:t> </a:t>
            </a:r>
            <a:r>
              <a:rPr lang="ru-RU" sz="3200" dirty="0"/>
              <a:t>для проверки токенов в каждом запросе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/>
              <a:t>Проверка</a:t>
            </a:r>
            <a:r>
              <a:rPr lang="ru-RU" sz="3200" dirty="0"/>
              <a:t>: Защитить </a:t>
            </a:r>
            <a:r>
              <a:rPr lang="en-US" sz="3200" dirty="0"/>
              <a:t>API </a:t>
            </a:r>
            <a:r>
              <a:rPr lang="ru-RU" sz="3200" dirty="0" err="1"/>
              <a:t>эндпоинты</a:t>
            </a:r>
            <a:r>
              <a:rPr lang="ru-RU" sz="3200" dirty="0"/>
              <a:t> и протестировать доступ через </a:t>
            </a:r>
            <a:r>
              <a:rPr lang="en-US" sz="3200" dirty="0"/>
              <a:t>Postman. </a:t>
            </a:r>
            <a:endParaRPr lang="ru-KZ" sz="3200" dirty="0"/>
          </a:p>
        </p:txBody>
      </p:sp>
    </p:spTree>
    <p:extLst>
      <p:ext uri="{BB962C8B-B14F-4D97-AF65-F5344CB8AC3E}">
        <p14:creationId xmlns:p14="http://schemas.microsoft.com/office/powerpoint/2010/main" val="390587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61</Words>
  <Application>Microsoft Macintosh PowerPoint</Application>
  <PresentationFormat>Произвольный</PresentationFormat>
  <Paragraphs>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Aidyn Toibekov</cp:lastModifiedBy>
  <cp:revision>2</cp:revision>
  <dcterms:created xsi:type="dcterms:W3CDTF">2006-08-16T00:00:00Z</dcterms:created>
  <dcterms:modified xsi:type="dcterms:W3CDTF">2026-03-25T12:49:32Z</dcterms:modified>
</cp:coreProperties>
</file>