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</p:sldIdLst>
  <p:sldSz cy="5143500" cx="9144000"/>
  <p:notesSz cx="6858000" cy="9144000"/>
  <p:embeddedFontLst>
    <p:embeddedFont>
      <p:font typeface="Roboto"/>
      <p:regular r:id="rId24"/>
      <p:bold r:id="rId25"/>
      <p:italic r:id="rId26"/>
      <p:boldItalic r:id="rId27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5.xml"/><Relationship Id="rId22" Type="http://schemas.openxmlformats.org/officeDocument/2006/relationships/slide" Target="slides/slide17.xml"/><Relationship Id="rId21" Type="http://schemas.openxmlformats.org/officeDocument/2006/relationships/slide" Target="slides/slide16.xml"/><Relationship Id="rId24" Type="http://schemas.openxmlformats.org/officeDocument/2006/relationships/font" Target="fonts/Roboto-regular.fntdata"/><Relationship Id="rId23" Type="http://schemas.openxmlformats.org/officeDocument/2006/relationships/slide" Target="slides/slide18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26" Type="http://schemas.openxmlformats.org/officeDocument/2006/relationships/font" Target="fonts/Roboto-italic.fntdata"/><Relationship Id="rId25" Type="http://schemas.openxmlformats.org/officeDocument/2006/relationships/font" Target="fonts/Roboto-bold.fntdata"/><Relationship Id="rId27" Type="http://schemas.openxmlformats.org/officeDocument/2006/relationships/font" Target="fonts/Roboto-boldItalic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19" Type="http://schemas.openxmlformats.org/officeDocument/2006/relationships/slide" Target="slides/slide14.xml"/><Relationship Id="rId18" Type="http://schemas.openxmlformats.org/officeDocument/2006/relationships/slide" Target="slides/slide1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3" name="Google Shape;83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6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g3d0d508a9a8_0_7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8" name="Google Shape;138;g3d0d508a9a8_0_7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2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g3d0d508a9a8_0_8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4" name="Google Shape;144;g3d0d508a9a8_0_8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8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g3d0d508a9a8_0_9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0" name="Google Shape;150;g3d0d508a9a8_0_9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5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g3d0d508a9a8_0_9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7" name="Google Shape;157;g3d0d508a9a8_0_9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g3d0d508a9a8_0_10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3" name="Google Shape;163;g3d0d508a9a8_0_10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8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Google Shape;169;g3d0d508a9a8_0_11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0" name="Google Shape;170;g3d0d508a9a8_0_11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4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Google Shape;175;g3d0d508a9a8_0_12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6" name="Google Shape;176;g3d0d508a9a8_0_12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2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Google Shape;183;g3d0d508a9a8_0_13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4" name="Google Shape;184;g3d0d508a9a8_0_13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8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g3d0d508a9a8_0_14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0" name="Google Shape;190;g3d0d508a9a8_0_14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g3d0d508a9a8_0_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9" name="Google Shape;89;g3d0d508a9a8_0_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g3d0d508a9a8_0_1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5" name="Google Shape;95;g3d0d508a9a8_0_1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g3d0d508a9a8_0_2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1" name="Google Shape;101;g3d0d508a9a8_0_2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g3d0d508a9a8_0_3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7" name="Google Shape;107;g3d0d508a9a8_0_3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g3d0d508a9a8_0_4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3" name="Google Shape;113;g3d0d508a9a8_0_4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7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g3d0d508a9a8_0_5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9" name="Google Shape;119;g3d0d508a9a8_0_5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3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g3d0d508a9a8_0_6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5" name="Google Shape;125;g3d0d508a9a8_0_6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g3d0d508a9a8_0_6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2" name="Google Shape;132;g3d0d508a9a8_0_6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bg>
      <p:bgPr>
        <a:solidFill>
          <a:schemeClr val="dk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oogle Shape;10;p2"/>
          <p:cNvGrpSpPr/>
          <p:nvPr/>
        </p:nvGrpSpPr>
        <p:grpSpPr>
          <a:xfrm>
            <a:off x="6098378" y="5"/>
            <a:ext cx="3045625" cy="2030570"/>
            <a:chOff x="6098378" y="5"/>
            <a:chExt cx="3045625" cy="2030570"/>
          </a:xfrm>
        </p:grpSpPr>
        <p:sp>
          <p:nvSpPr>
            <p:cNvPr id="11" name="Google Shape;11;p2"/>
            <p:cNvSpPr/>
            <p:nvPr/>
          </p:nvSpPr>
          <p:spPr>
            <a:xfrm>
              <a:off x="8128803" y="16"/>
              <a:ext cx="1015200" cy="10152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" name="Google Shape;12;p2"/>
            <p:cNvSpPr/>
            <p:nvPr/>
          </p:nvSpPr>
          <p:spPr>
            <a:xfrm flipH="1">
              <a:off x="7113463" y="5"/>
              <a:ext cx="1015200" cy="1015200"/>
            </a:xfrm>
            <a:prstGeom prst="rtTriangle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" name="Google Shape;13;p2"/>
            <p:cNvSpPr/>
            <p:nvPr/>
          </p:nvSpPr>
          <p:spPr>
            <a:xfrm flipH="1" rot="10800000">
              <a:off x="7113588" y="107"/>
              <a:ext cx="1015200" cy="1015200"/>
            </a:xfrm>
            <a:prstGeom prst="rtTriangle">
              <a:avLst/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4" name="Google Shape;14;p2"/>
            <p:cNvSpPr/>
            <p:nvPr/>
          </p:nvSpPr>
          <p:spPr>
            <a:xfrm rot="10800000">
              <a:off x="6098378" y="97"/>
              <a:ext cx="1015200" cy="1015200"/>
            </a:xfrm>
            <a:prstGeom prst="rtTriangle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5" name="Google Shape;15;p2"/>
            <p:cNvSpPr/>
            <p:nvPr/>
          </p:nvSpPr>
          <p:spPr>
            <a:xfrm rot="10800000">
              <a:off x="8128789" y="1015375"/>
              <a:ext cx="1015200" cy="1015200"/>
            </a:xfrm>
            <a:prstGeom prst="rtTriangle">
              <a:avLst/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6" name="Google Shape;16;p2"/>
          <p:cNvSpPr txBox="1"/>
          <p:nvPr>
            <p:ph type="ctrTitle"/>
          </p:nvPr>
        </p:nvSpPr>
        <p:spPr>
          <a:xfrm>
            <a:off x="598100" y="1775222"/>
            <a:ext cx="8222100" cy="838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17" name="Google Shape;17;p2"/>
          <p:cNvSpPr txBox="1"/>
          <p:nvPr>
            <p:ph idx="1" type="subTitle"/>
          </p:nvPr>
        </p:nvSpPr>
        <p:spPr>
          <a:xfrm>
            <a:off x="598088" y="2715913"/>
            <a:ext cx="8222100" cy="432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18" name="Google Shape;18;p2"/>
          <p:cNvSpPr txBox="1"/>
          <p:nvPr>
            <p:ph idx="12" type="sldNum"/>
          </p:nvPr>
        </p:nvSpPr>
        <p:spPr>
          <a:xfrm>
            <a:off x="8460431" y="4651190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bg>
      <p:bgPr>
        <a:solidFill>
          <a:schemeClr val="dk1"/>
        </a:solidFill>
      </p:bgPr>
    </p:bg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0" name="Google Shape;70;p11"/>
          <p:cNvGrpSpPr/>
          <p:nvPr/>
        </p:nvGrpSpPr>
        <p:grpSpPr>
          <a:xfrm>
            <a:off x="6098378" y="5"/>
            <a:ext cx="3045625" cy="2030570"/>
            <a:chOff x="6098378" y="5"/>
            <a:chExt cx="3045625" cy="2030570"/>
          </a:xfrm>
        </p:grpSpPr>
        <p:sp>
          <p:nvSpPr>
            <p:cNvPr id="71" name="Google Shape;71;p11"/>
            <p:cNvSpPr/>
            <p:nvPr/>
          </p:nvSpPr>
          <p:spPr>
            <a:xfrm>
              <a:off x="8128803" y="16"/>
              <a:ext cx="1015200" cy="10152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2" name="Google Shape;72;p11"/>
            <p:cNvSpPr/>
            <p:nvPr/>
          </p:nvSpPr>
          <p:spPr>
            <a:xfrm flipH="1">
              <a:off x="7113463" y="5"/>
              <a:ext cx="1015200" cy="1015200"/>
            </a:xfrm>
            <a:prstGeom prst="rtTriangle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3" name="Google Shape;73;p11"/>
            <p:cNvSpPr/>
            <p:nvPr/>
          </p:nvSpPr>
          <p:spPr>
            <a:xfrm flipH="1" rot="10800000">
              <a:off x="7113588" y="107"/>
              <a:ext cx="1015200" cy="1015200"/>
            </a:xfrm>
            <a:prstGeom prst="rtTriangle">
              <a:avLst/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4" name="Google Shape;74;p11"/>
            <p:cNvSpPr/>
            <p:nvPr/>
          </p:nvSpPr>
          <p:spPr>
            <a:xfrm rot="10800000">
              <a:off x="6098378" y="97"/>
              <a:ext cx="1015200" cy="1015200"/>
            </a:xfrm>
            <a:prstGeom prst="rtTriangle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5" name="Google Shape;75;p11"/>
            <p:cNvSpPr/>
            <p:nvPr/>
          </p:nvSpPr>
          <p:spPr>
            <a:xfrm rot="10800000">
              <a:off x="8128789" y="1015375"/>
              <a:ext cx="1015200" cy="1015200"/>
            </a:xfrm>
            <a:prstGeom prst="rtTriangle">
              <a:avLst/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76" name="Google Shape;76;p11"/>
          <p:cNvSpPr txBox="1"/>
          <p:nvPr>
            <p:ph hasCustomPrompt="1" type="title"/>
          </p:nvPr>
        </p:nvSpPr>
        <p:spPr>
          <a:xfrm>
            <a:off x="311700" y="1256050"/>
            <a:ext cx="8520600" cy="2030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77" name="Google Shape;77;p11"/>
          <p:cNvSpPr txBox="1"/>
          <p:nvPr>
            <p:ph idx="1" type="body"/>
          </p:nvPr>
        </p:nvSpPr>
        <p:spPr>
          <a:xfrm>
            <a:off x="311700" y="3369225"/>
            <a:ext cx="8520600" cy="128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  <a:defRPr>
                <a:solidFill>
                  <a:schemeClr val="lt1"/>
                </a:solidFill>
              </a:defRPr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78" name="Google Shape;78;p11"/>
          <p:cNvSpPr txBox="1"/>
          <p:nvPr>
            <p:ph idx="12" type="sldNum"/>
          </p:nvPr>
        </p:nvSpPr>
        <p:spPr>
          <a:xfrm>
            <a:off x="8460431" y="4651190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12"/>
          <p:cNvSpPr txBox="1"/>
          <p:nvPr>
            <p:ph idx="12" type="sldNum"/>
          </p:nvPr>
        </p:nvSpPr>
        <p:spPr>
          <a:xfrm>
            <a:off x="8460431" y="4651190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dk2"/>
                </a:solidFill>
              </a:defRPr>
            </a:lvl1pPr>
            <a:lvl2pPr lvl="1">
              <a:buNone/>
              <a:defRPr>
                <a:solidFill>
                  <a:schemeClr val="dk2"/>
                </a:solidFill>
              </a:defRPr>
            </a:lvl2pPr>
            <a:lvl3pPr lvl="2">
              <a:buNone/>
              <a:defRPr>
                <a:solidFill>
                  <a:schemeClr val="dk2"/>
                </a:solidFill>
              </a:defRPr>
            </a:lvl3pPr>
            <a:lvl4pPr lvl="3">
              <a:buNone/>
              <a:defRPr>
                <a:solidFill>
                  <a:schemeClr val="dk2"/>
                </a:solidFill>
              </a:defRPr>
            </a:lvl4pPr>
            <a:lvl5pPr lvl="4">
              <a:buNone/>
              <a:defRPr>
                <a:solidFill>
                  <a:schemeClr val="dk2"/>
                </a:solidFill>
              </a:defRPr>
            </a:lvl5pPr>
            <a:lvl6pPr lvl="5">
              <a:buNone/>
              <a:defRPr>
                <a:solidFill>
                  <a:schemeClr val="dk2"/>
                </a:solidFill>
              </a:defRPr>
            </a:lvl6pPr>
            <a:lvl7pPr lvl="6">
              <a:buNone/>
              <a:defRPr>
                <a:solidFill>
                  <a:schemeClr val="dk2"/>
                </a:solidFill>
              </a:defRPr>
            </a:lvl7pPr>
            <a:lvl8pPr lvl="7">
              <a:buNone/>
              <a:defRPr>
                <a:solidFill>
                  <a:schemeClr val="dk2"/>
                </a:solidFill>
              </a:defRPr>
            </a:lvl8pPr>
            <a:lvl9pPr lvl="8">
              <a:buNone/>
              <a:defRPr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bg>
      <p:bgPr>
        <a:solidFill>
          <a:schemeClr val="dk1"/>
        </a:solidFill>
      </p:bgPr>
    </p:bg>
    <p:spTree>
      <p:nvGrpSpPr>
        <p:cNvPr id="19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oogle Shape;20;p3"/>
          <p:cNvGrpSpPr/>
          <p:nvPr/>
        </p:nvGrpSpPr>
        <p:grpSpPr>
          <a:xfrm>
            <a:off x="6098378" y="5"/>
            <a:ext cx="3045625" cy="2030570"/>
            <a:chOff x="6098378" y="5"/>
            <a:chExt cx="3045625" cy="2030570"/>
          </a:xfrm>
        </p:grpSpPr>
        <p:sp>
          <p:nvSpPr>
            <p:cNvPr id="21" name="Google Shape;21;p3"/>
            <p:cNvSpPr/>
            <p:nvPr/>
          </p:nvSpPr>
          <p:spPr>
            <a:xfrm>
              <a:off x="8128803" y="16"/>
              <a:ext cx="1015200" cy="10152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2" name="Google Shape;22;p3"/>
            <p:cNvSpPr/>
            <p:nvPr/>
          </p:nvSpPr>
          <p:spPr>
            <a:xfrm flipH="1">
              <a:off x="7113463" y="5"/>
              <a:ext cx="1015200" cy="1015200"/>
            </a:xfrm>
            <a:prstGeom prst="rtTriangle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3" name="Google Shape;23;p3"/>
            <p:cNvSpPr/>
            <p:nvPr/>
          </p:nvSpPr>
          <p:spPr>
            <a:xfrm flipH="1" rot="10800000">
              <a:off x="7113588" y="107"/>
              <a:ext cx="1015200" cy="1015200"/>
            </a:xfrm>
            <a:prstGeom prst="rtTriangle">
              <a:avLst/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4" name="Google Shape;24;p3"/>
            <p:cNvSpPr/>
            <p:nvPr/>
          </p:nvSpPr>
          <p:spPr>
            <a:xfrm rot="10800000">
              <a:off x="6098378" y="97"/>
              <a:ext cx="1015200" cy="1015200"/>
            </a:xfrm>
            <a:prstGeom prst="rtTriangle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5" name="Google Shape;25;p3"/>
            <p:cNvSpPr/>
            <p:nvPr/>
          </p:nvSpPr>
          <p:spPr>
            <a:xfrm rot="10800000">
              <a:off x="8128789" y="1015375"/>
              <a:ext cx="1015200" cy="1015200"/>
            </a:xfrm>
            <a:prstGeom prst="rtTriangle">
              <a:avLst/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26" name="Google Shape;26;p3"/>
          <p:cNvSpPr txBox="1"/>
          <p:nvPr>
            <p:ph type="title"/>
          </p:nvPr>
        </p:nvSpPr>
        <p:spPr>
          <a:xfrm>
            <a:off x="598100" y="2152347"/>
            <a:ext cx="8222100" cy="838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27" name="Google Shape;27;p3"/>
          <p:cNvSpPr txBox="1"/>
          <p:nvPr>
            <p:ph idx="12" type="sldNum"/>
          </p:nvPr>
        </p:nvSpPr>
        <p:spPr>
          <a:xfrm>
            <a:off x="8460431" y="4651190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oogle Shape;29;p4"/>
          <p:cNvGrpSpPr/>
          <p:nvPr/>
        </p:nvGrpSpPr>
        <p:grpSpPr>
          <a:xfrm>
            <a:off x="0" y="3903669"/>
            <a:ext cx="9144000" cy="1239925"/>
            <a:chOff x="0" y="3903669"/>
            <a:chExt cx="9144000" cy="1239925"/>
          </a:xfrm>
        </p:grpSpPr>
        <p:sp>
          <p:nvSpPr>
            <p:cNvPr id="30" name="Google Shape;30;p4"/>
            <p:cNvSpPr/>
            <p:nvPr/>
          </p:nvSpPr>
          <p:spPr>
            <a:xfrm>
              <a:off x="8154895" y="3903669"/>
              <a:ext cx="989100" cy="987900"/>
            </a:xfrm>
            <a:prstGeom prst="rtTriangle">
              <a:avLst/>
            </a:prstGeom>
            <a:solidFill>
              <a:schemeClr val="accent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1" name="Google Shape;31;p4"/>
            <p:cNvSpPr/>
            <p:nvPr/>
          </p:nvSpPr>
          <p:spPr>
            <a:xfrm flipH="1">
              <a:off x="6181163" y="3903669"/>
              <a:ext cx="989100" cy="987900"/>
            </a:xfrm>
            <a:prstGeom prst="rtTriangle">
              <a:avLst/>
            </a:prstGeom>
            <a:solidFill>
              <a:schemeClr val="accent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2" name="Google Shape;32;p4"/>
            <p:cNvSpPr/>
            <p:nvPr/>
          </p:nvSpPr>
          <p:spPr>
            <a:xfrm>
              <a:off x="7170274" y="3903669"/>
              <a:ext cx="989100" cy="98790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3" name="Google Shape;33;p4"/>
            <p:cNvSpPr/>
            <p:nvPr/>
          </p:nvSpPr>
          <p:spPr>
            <a:xfrm rot="10800000">
              <a:off x="8154757" y="3903682"/>
              <a:ext cx="989100" cy="987900"/>
            </a:xfrm>
            <a:prstGeom prst="rtTriangle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4" name="Google Shape;34;p4"/>
            <p:cNvSpPr/>
            <p:nvPr/>
          </p:nvSpPr>
          <p:spPr>
            <a:xfrm>
              <a:off x="0" y="4891594"/>
              <a:ext cx="9144000" cy="2520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35" name="Google Shape;35;p4"/>
          <p:cNvSpPr txBox="1"/>
          <p:nvPr>
            <p:ph type="title"/>
          </p:nvPr>
        </p:nvSpPr>
        <p:spPr>
          <a:xfrm>
            <a:off x="311700" y="410000"/>
            <a:ext cx="8520600" cy="607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36" name="Google Shape;36;p4"/>
          <p:cNvSpPr txBox="1"/>
          <p:nvPr>
            <p:ph idx="1" type="body"/>
          </p:nvPr>
        </p:nvSpPr>
        <p:spPr>
          <a:xfrm>
            <a:off x="311700" y="1229875"/>
            <a:ext cx="8520600" cy="333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37" name="Google Shape;37;p4"/>
          <p:cNvSpPr txBox="1"/>
          <p:nvPr>
            <p:ph idx="12" type="sldNum"/>
          </p:nvPr>
        </p:nvSpPr>
        <p:spPr>
          <a:xfrm>
            <a:off x="8460431" y="4651190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38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5"/>
          <p:cNvSpPr txBox="1"/>
          <p:nvPr>
            <p:ph type="title"/>
          </p:nvPr>
        </p:nvSpPr>
        <p:spPr>
          <a:xfrm>
            <a:off x="311700" y="410000"/>
            <a:ext cx="8520600" cy="607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40" name="Google Shape;40;p5"/>
          <p:cNvSpPr txBox="1"/>
          <p:nvPr>
            <p:ph idx="1" type="body"/>
          </p:nvPr>
        </p:nvSpPr>
        <p:spPr>
          <a:xfrm>
            <a:off x="311700" y="1229975"/>
            <a:ext cx="3999900" cy="333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41" name="Google Shape;41;p5"/>
          <p:cNvSpPr txBox="1"/>
          <p:nvPr>
            <p:ph idx="2" type="body"/>
          </p:nvPr>
        </p:nvSpPr>
        <p:spPr>
          <a:xfrm>
            <a:off x="4832400" y="1229975"/>
            <a:ext cx="3999900" cy="333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42" name="Google Shape;42;p5"/>
          <p:cNvSpPr txBox="1"/>
          <p:nvPr>
            <p:ph idx="12" type="sldNum"/>
          </p:nvPr>
        </p:nvSpPr>
        <p:spPr>
          <a:xfrm>
            <a:off x="8460431" y="4651190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dk2"/>
                </a:solidFill>
              </a:defRPr>
            </a:lvl1pPr>
            <a:lvl2pPr lvl="1">
              <a:buNone/>
              <a:defRPr>
                <a:solidFill>
                  <a:schemeClr val="dk2"/>
                </a:solidFill>
              </a:defRPr>
            </a:lvl2pPr>
            <a:lvl3pPr lvl="2">
              <a:buNone/>
              <a:defRPr>
                <a:solidFill>
                  <a:schemeClr val="dk2"/>
                </a:solidFill>
              </a:defRPr>
            </a:lvl3pPr>
            <a:lvl4pPr lvl="3">
              <a:buNone/>
              <a:defRPr>
                <a:solidFill>
                  <a:schemeClr val="dk2"/>
                </a:solidFill>
              </a:defRPr>
            </a:lvl4pPr>
            <a:lvl5pPr lvl="4">
              <a:buNone/>
              <a:defRPr>
                <a:solidFill>
                  <a:schemeClr val="dk2"/>
                </a:solidFill>
              </a:defRPr>
            </a:lvl5pPr>
            <a:lvl6pPr lvl="5">
              <a:buNone/>
              <a:defRPr>
                <a:solidFill>
                  <a:schemeClr val="dk2"/>
                </a:solidFill>
              </a:defRPr>
            </a:lvl6pPr>
            <a:lvl7pPr lvl="6">
              <a:buNone/>
              <a:defRPr>
                <a:solidFill>
                  <a:schemeClr val="dk2"/>
                </a:solidFill>
              </a:defRPr>
            </a:lvl7pPr>
            <a:lvl8pPr lvl="7">
              <a:buNone/>
              <a:defRPr>
                <a:solidFill>
                  <a:schemeClr val="dk2"/>
                </a:solidFill>
              </a:defRPr>
            </a:lvl8pPr>
            <a:lvl9pPr lvl="8">
              <a:buNone/>
              <a:defRPr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3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6"/>
          <p:cNvSpPr txBox="1"/>
          <p:nvPr>
            <p:ph type="title"/>
          </p:nvPr>
        </p:nvSpPr>
        <p:spPr>
          <a:xfrm>
            <a:off x="311700" y="410000"/>
            <a:ext cx="8520600" cy="607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45" name="Google Shape;45;p6"/>
          <p:cNvSpPr txBox="1"/>
          <p:nvPr>
            <p:ph idx="12" type="sldNum"/>
          </p:nvPr>
        </p:nvSpPr>
        <p:spPr>
          <a:xfrm>
            <a:off x="8460431" y="4651190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dk2"/>
                </a:solidFill>
              </a:defRPr>
            </a:lvl1pPr>
            <a:lvl2pPr lvl="1">
              <a:buNone/>
              <a:defRPr>
                <a:solidFill>
                  <a:schemeClr val="dk2"/>
                </a:solidFill>
              </a:defRPr>
            </a:lvl2pPr>
            <a:lvl3pPr lvl="2">
              <a:buNone/>
              <a:defRPr>
                <a:solidFill>
                  <a:schemeClr val="dk2"/>
                </a:solidFill>
              </a:defRPr>
            </a:lvl3pPr>
            <a:lvl4pPr lvl="3">
              <a:buNone/>
              <a:defRPr>
                <a:solidFill>
                  <a:schemeClr val="dk2"/>
                </a:solidFill>
              </a:defRPr>
            </a:lvl4pPr>
            <a:lvl5pPr lvl="4">
              <a:buNone/>
              <a:defRPr>
                <a:solidFill>
                  <a:schemeClr val="dk2"/>
                </a:solidFill>
              </a:defRPr>
            </a:lvl5pPr>
            <a:lvl6pPr lvl="5">
              <a:buNone/>
              <a:defRPr>
                <a:solidFill>
                  <a:schemeClr val="dk2"/>
                </a:solidFill>
              </a:defRPr>
            </a:lvl6pPr>
            <a:lvl7pPr lvl="6">
              <a:buNone/>
              <a:defRPr>
                <a:solidFill>
                  <a:schemeClr val="dk2"/>
                </a:solidFill>
              </a:defRPr>
            </a:lvl7pPr>
            <a:lvl8pPr lvl="7">
              <a:buNone/>
              <a:defRPr>
                <a:solidFill>
                  <a:schemeClr val="dk2"/>
                </a:solidFill>
              </a:defRPr>
            </a:lvl8pPr>
            <a:lvl9pPr lvl="8">
              <a:buNone/>
              <a:defRPr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46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48" name="Google Shape;48;p7"/>
          <p:cNvSpPr txBox="1"/>
          <p:nvPr>
            <p:ph idx="1" type="body"/>
          </p:nvPr>
        </p:nvSpPr>
        <p:spPr>
          <a:xfrm>
            <a:off x="311700" y="1465804"/>
            <a:ext cx="2808000" cy="3103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49" name="Google Shape;49;p7"/>
          <p:cNvSpPr txBox="1"/>
          <p:nvPr>
            <p:ph idx="12" type="sldNum"/>
          </p:nvPr>
        </p:nvSpPr>
        <p:spPr>
          <a:xfrm>
            <a:off x="8460431" y="4651190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dk2"/>
                </a:solidFill>
              </a:defRPr>
            </a:lvl1pPr>
            <a:lvl2pPr lvl="1">
              <a:buNone/>
              <a:defRPr>
                <a:solidFill>
                  <a:schemeClr val="dk2"/>
                </a:solidFill>
              </a:defRPr>
            </a:lvl2pPr>
            <a:lvl3pPr lvl="2">
              <a:buNone/>
              <a:defRPr>
                <a:solidFill>
                  <a:schemeClr val="dk2"/>
                </a:solidFill>
              </a:defRPr>
            </a:lvl3pPr>
            <a:lvl4pPr lvl="3">
              <a:buNone/>
              <a:defRPr>
                <a:solidFill>
                  <a:schemeClr val="dk2"/>
                </a:solidFill>
              </a:defRPr>
            </a:lvl4pPr>
            <a:lvl5pPr lvl="4">
              <a:buNone/>
              <a:defRPr>
                <a:solidFill>
                  <a:schemeClr val="dk2"/>
                </a:solidFill>
              </a:defRPr>
            </a:lvl5pPr>
            <a:lvl6pPr lvl="5">
              <a:buNone/>
              <a:defRPr>
                <a:solidFill>
                  <a:schemeClr val="dk2"/>
                </a:solidFill>
              </a:defRPr>
            </a:lvl6pPr>
            <a:lvl7pPr lvl="6">
              <a:buNone/>
              <a:defRPr>
                <a:solidFill>
                  <a:schemeClr val="dk2"/>
                </a:solidFill>
              </a:defRPr>
            </a:lvl7pPr>
            <a:lvl8pPr lvl="7">
              <a:buNone/>
              <a:defRPr>
                <a:solidFill>
                  <a:schemeClr val="dk2"/>
                </a:solidFill>
              </a:defRPr>
            </a:lvl8pPr>
            <a:lvl9pPr lvl="8">
              <a:buNone/>
              <a:defRPr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bg>
      <p:bgPr>
        <a:solidFill>
          <a:schemeClr val="accent4"/>
        </a:solidFill>
      </p:bgPr>
    </p:bg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1" name="Google Shape;51;p8"/>
          <p:cNvGrpSpPr/>
          <p:nvPr/>
        </p:nvGrpSpPr>
        <p:grpSpPr>
          <a:xfrm>
            <a:off x="6098378" y="5"/>
            <a:ext cx="3045625" cy="2030570"/>
            <a:chOff x="6098378" y="5"/>
            <a:chExt cx="3045625" cy="2030570"/>
          </a:xfrm>
        </p:grpSpPr>
        <p:sp>
          <p:nvSpPr>
            <p:cNvPr id="52" name="Google Shape;52;p8"/>
            <p:cNvSpPr/>
            <p:nvPr/>
          </p:nvSpPr>
          <p:spPr>
            <a:xfrm>
              <a:off x="8128803" y="16"/>
              <a:ext cx="1015200" cy="10152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3" name="Google Shape;53;p8"/>
            <p:cNvSpPr/>
            <p:nvPr/>
          </p:nvSpPr>
          <p:spPr>
            <a:xfrm flipH="1">
              <a:off x="7113463" y="5"/>
              <a:ext cx="1015200" cy="1015200"/>
            </a:xfrm>
            <a:prstGeom prst="rtTriangle">
              <a:avLst/>
            </a:prstGeom>
            <a:solidFill>
              <a:schemeClr val="accent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4" name="Google Shape;54;p8"/>
            <p:cNvSpPr/>
            <p:nvPr/>
          </p:nvSpPr>
          <p:spPr>
            <a:xfrm flipH="1" rot="10800000">
              <a:off x="7113588" y="107"/>
              <a:ext cx="1015200" cy="1015200"/>
            </a:xfrm>
            <a:prstGeom prst="rtTriangle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5" name="Google Shape;55;p8"/>
            <p:cNvSpPr/>
            <p:nvPr/>
          </p:nvSpPr>
          <p:spPr>
            <a:xfrm rot="10800000">
              <a:off x="6098378" y="97"/>
              <a:ext cx="1015200" cy="1015200"/>
            </a:xfrm>
            <a:prstGeom prst="rtTriangle">
              <a:avLst/>
            </a:prstGeom>
            <a:solidFill>
              <a:schemeClr val="accent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6" name="Google Shape;56;p8"/>
            <p:cNvSpPr/>
            <p:nvPr/>
          </p:nvSpPr>
          <p:spPr>
            <a:xfrm rot="10800000">
              <a:off x="8128789" y="1015375"/>
              <a:ext cx="1015200" cy="1015200"/>
            </a:xfrm>
            <a:prstGeom prst="rtTriangle">
              <a:avLst/>
            </a:prstGeom>
            <a:solidFill>
              <a:schemeClr val="accent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57" name="Google Shape;57;p8"/>
          <p:cNvSpPr txBox="1"/>
          <p:nvPr>
            <p:ph type="title"/>
          </p:nvPr>
        </p:nvSpPr>
        <p:spPr>
          <a:xfrm>
            <a:off x="490250" y="526350"/>
            <a:ext cx="56187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58" name="Google Shape;58;p8"/>
          <p:cNvSpPr txBox="1"/>
          <p:nvPr>
            <p:ph idx="12" type="sldNum"/>
          </p:nvPr>
        </p:nvSpPr>
        <p:spPr>
          <a:xfrm>
            <a:off x="8460431" y="4651190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9"/>
          <p:cNvSpPr/>
          <p:nvPr/>
        </p:nvSpPr>
        <p:spPr>
          <a:xfrm>
            <a:off x="4572000" y="-175"/>
            <a:ext cx="4572000" cy="51435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61" name="Google Shape;61;p9"/>
          <p:cNvCxnSpPr/>
          <p:nvPr/>
        </p:nvCxnSpPr>
        <p:spPr>
          <a:xfrm>
            <a:off x="5029675" y="4495500"/>
            <a:ext cx="468300" cy="0"/>
          </a:xfrm>
          <a:prstGeom prst="straightConnector1">
            <a:avLst/>
          </a:prstGeom>
          <a:noFill/>
          <a:ln cap="flat" cmpd="sng" w="1905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62" name="Google Shape;62;p9"/>
          <p:cNvSpPr txBox="1"/>
          <p:nvPr>
            <p:ph type="title"/>
          </p:nvPr>
        </p:nvSpPr>
        <p:spPr>
          <a:xfrm>
            <a:off x="265500" y="1151100"/>
            <a:ext cx="4045200" cy="1564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63" name="Google Shape;63;p9"/>
          <p:cNvSpPr txBox="1"/>
          <p:nvPr>
            <p:ph idx="1" type="subTitle"/>
          </p:nvPr>
        </p:nvSpPr>
        <p:spPr>
          <a:xfrm>
            <a:off x="265500" y="2769001"/>
            <a:ext cx="4045200" cy="1269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64" name="Google Shape;64;p9"/>
          <p:cNvSpPr txBox="1"/>
          <p:nvPr>
            <p:ph idx="2" type="body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  <a:defRPr>
                <a:solidFill>
                  <a:schemeClr val="lt1"/>
                </a:solidFill>
              </a:defRPr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65" name="Google Shape;65;p9"/>
          <p:cNvSpPr txBox="1"/>
          <p:nvPr>
            <p:ph idx="12" type="sldNum"/>
          </p:nvPr>
        </p:nvSpPr>
        <p:spPr>
          <a:xfrm>
            <a:off x="8460431" y="4651190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0"/>
          <p:cNvSpPr txBox="1"/>
          <p:nvPr>
            <p:ph idx="1" type="body"/>
          </p:nvPr>
        </p:nvSpPr>
        <p:spPr>
          <a:xfrm>
            <a:off x="319500" y="4230575"/>
            <a:ext cx="5998800" cy="598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68" name="Google Shape;68;p10"/>
          <p:cNvSpPr txBox="1"/>
          <p:nvPr>
            <p:ph idx="12" type="sldNum"/>
          </p:nvPr>
        </p:nvSpPr>
        <p:spPr>
          <a:xfrm>
            <a:off x="8460431" y="4651190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dk2"/>
                </a:solidFill>
              </a:defRPr>
            </a:lvl1pPr>
            <a:lvl2pPr lvl="1">
              <a:buNone/>
              <a:defRPr>
                <a:solidFill>
                  <a:schemeClr val="dk2"/>
                </a:solidFill>
              </a:defRPr>
            </a:lvl2pPr>
            <a:lvl3pPr lvl="2">
              <a:buNone/>
              <a:defRPr>
                <a:solidFill>
                  <a:schemeClr val="dk2"/>
                </a:solidFill>
              </a:defRPr>
            </a:lvl3pPr>
            <a:lvl4pPr lvl="3">
              <a:buNone/>
              <a:defRPr>
                <a:solidFill>
                  <a:schemeClr val="dk2"/>
                </a:solidFill>
              </a:defRPr>
            </a:lvl4pPr>
            <a:lvl5pPr lvl="4">
              <a:buNone/>
              <a:defRPr>
                <a:solidFill>
                  <a:schemeClr val="dk2"/>
                </a:solidFill>
              </a:defRPr>
            </a:lvl5pPr>
            <a:lvl6pPr lvl="5">
              <a:buNone/>
              <a:defRPr>
                <a:solidFill>
                  <a:schemeClr val="dk2"/>
                </a:solidFill>
              </a:defRPr>
            </a:lvl6pPr>
            <a:lvl7pPr lvl="6">
              <a:buNone/>
              <a:defRPr>
                <a:solidFill>
                  <a:schemeClr val="dk2"/>
                </a:solidFill>
              </a:defRPr>
            </a:lvl7pPr>
            <a:lvl8pPr lvl="7">
              <a:buNone/>
              <a:defRPr>
                <a:solidFill>
                  <a:schemeClr val="dk2"/>
                </a:solidFill>
              </a:defRPr>
            </a:lvl8pPr>
            <a:lvl9pPr lvl="8">
              <a:buNone/>
              <a:defRPr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geometric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10000"/>
            <a:ext cx="8520600" cy="607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"/>
              <a:buNone/>
              <a:defRPr sz="3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"/>
              <a:buNone/>
              <a:defRPr sz="3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"/>
              <a:buNone/>
              <a:defRPr sz="3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"/>
              <a:buNone/>
              <a:defRPr sz="3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"/>
              <a:buNone/>
              <a:defRPr sz="3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"/>
              <a:buNone/>
              <a:defRPr sz="3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"/>
              <a:buNone/>
              <a:defRPr sz="3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"/>
              <a:buNone/>
              <a:defRPr sz="3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"/>
              <a:buNone/>
              <a:defRPr sz="3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229875"/>
            <a:ext cx="8520600" cy="3339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Roboto"/>
              <a:buChar char="●"/>
              <a:defRPr sz="18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Roboto"/>
              <a:buChar char="○"/>
              <a:defRPr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Roboto"/>
              <a:buChar char="■"/>
              <a:defRPr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Roboto"/>
              <a:buChar char="●"/>
              <a:defRPr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Roboto"/>
              <a:buChar char="○"/>
              <a:defRPr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Roboto"/>
              <a:buChar char="■"/>
              <a:defRPr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Roboto"/>
              <a:buChar char="●"/>
              <a:defRPr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Roboto"/>
              <a:buChar char="○"/>
              <a:defRPr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Roboto"/>
              <a:buChar char="■"/>
              <a:defRPr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60431" y="4651190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lvl="1" algn="r">
              <a:buNone/>
              <a:defRPr sz="10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lvl="2" algn="r">
              <a:buNone/>
              <a:defRPr sz="10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lvl="3" algn="r">
              <a:buNone/>
              <a:defRPr sz="10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lvl="4" algn="r">
              <a:buNone/>
              <a:defRPr sz="10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lvl="5" algn="r">
              <a:buNone/>
              <a:defRPr sz="10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lvl="6" algn="r">
              <a:buNone/>
              <a:defRPr sz="10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lvl="7" algn="r">
              <a:buNone/>
              <a:defRPr sz="10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lvl="8" algn="r">
              <a:buNone/>
              <a:defRPr sz="10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4.png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4.xml"/><Relationship Id="rId3" Type="http://schemas.openxmlformats.org/officeDocument/2006/relationships/image" Target="../media/image2.png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6.xml"/><Relationship Id="rId3" Type="http://schemas.openxmlformats.org/officeDocument/2006/relationships/image" Target="../media/image3.png"/><Relationship Id="rId4" Type="http://schemas.openxmlformats.org/officeDocument/2006/relationships/image" Target="../media/image5.png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8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1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3"/>
          <p:cNvSpPr txBox="1"/>
          <p:nvPr>
            <p:ph type="ctrTitle"/>
          </p:nvPr>
        </p:nvSpPr>
        <p:spPr>
          <a:xfrm>
            <a:off x="598100" y="1775222"/>
            <a:ext cx="8222100" cy="838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1800"/>
              </a:spcBef>
              <a:spcAft>
                <a:spcPts val="400"/>
              </a:spcAft>
              <a:buNone/>
            </a:pPr>
            <a:r>
              <a:rPr b="1" lang="ru" sz="3500"/>
              <a:t>Валидация и обработка ошибок</a:t>
            </a:r>
            <a:endParaRPr sz="3500"/>
          </a:p>
        </p:txBody>
      </p:sp>
      <p:sp>
        <p:nvSpPr>
          <p:cNvPr id="86" name="Google Shape;86;p13"/>
          <p:cNvSpPr txBox="1"/>
          <p:nvPr>
            <p:ph idx="1" type="subTitle"/>
          </p:nvPr>
        </p:nvSpPr>
        <p:spPr>
          <a:xfrm>
            <a:off x="598088" y="2715913"/>
            <a:ext cx="8222100" cy="432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77500"/>
          </a:bodyPr>
          <a:lstStyle/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ru"/>
              <a:t>Bean Validation, @Valid, Exception Handling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9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22"/>
          <p:cNvSpPr txBox="1"/>
          <p:nvPr>
            <p:ph type="title"/>
          </p:nvPr>
        </p:nvSpPr>
        <p:spPr>
          <a:xfrm>
            <a:off x="311700" y="410000"/>
            <a:ext cx="8520600" cy="607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ru"/>
              <a:t>Аннотация @Valid</a:t>
            </a:r>
            <a:endParaRPr/>
          </a:p>
        </p:txBody>
      </p:sp>
      <p:sp>
        <p:nvSpPr>
          <p:cNvPr id="141" name="Google Shape;141;p22"/>
          <p:cNvSpPr txBox="1"/>
          <p:nvPr>
            <p:ph idx="1" type="body"/>
          </p:nvPr>
        </p:nvSpPr>
        <p:spPr>
          <a:xfrm>
            <a:off x="311700" y="1229875"/>
            <a:ext cx="8520600" cy="333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ru"/>
              <a:t>@Valid запускает валидацию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b="1" lang="ru"/>
              <a:t>@PostMapping</a:t>
            </a:r>
            <a:endParaRPr b="1"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b="1" lang="ru"/>
              <a:t>public void create(@Valid @RequestBody UserRequest request)</a:t>
            </a:r>
            <a:endParaRPr b="1"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5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p23"/>
          <p:cNvSpPr txBox="1"/>
          <p:nvPr>
            <p:ph type="title"/>
          </p:nvPr>
        </p:nvSpPr>
        <p:spPr>
          <a:xfrm>
            <a:off x="311700" y="410000"/>
            <a:ext cx="8520600" cy="607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ru"/>
              <a:t>Что происходит при ошибке</a:t>
            </a:r>
            <a:endParaRPr/>
          </a:p>
        </p:txBody>
      </p:sp>
      <p:sp>
        <p:nvSpPr>
          <p:cNvPr id="147" name="Google Shape;147;p23"/>
          <p:cNvSpPr txBox="1"/>
          <p:nvPr>
            <p:ph idx="1" type="body"/>
          </p:nvPr>
        </p:nvSpPr>
        <p:spPr>
          <a:xfrm>
            <a:off x="311700" y="1229875"/>
            <a:ext cx="8520600" cy="333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ru"/>
              <a:t>Spring выбрасывает исключение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b="1" lang="ru"/>
              <a:t>MethodArgumentNotValidException</a:t>
            </a:r>
            <a:endParaRPr b="1"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p24"/>
          <p:cNvSpPr txBox="1"/>
          <p:nvPr>
            <p:ph type="title"/>
          </p:nvPr>
        </p:nvSpPr>
        <p:spPr>
          <a:xfrm>
            <a:off x="311700" y="410000"/>
            <a:ext cx="8520600" cy="607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ru"/>
              <a:t>Пример ошибки</a:t>
            </a:r>
            <a:endParaRPr/>
          </a:p>
        </p:txBody>
      </p:sp>
      <p:sp>
        <p:nvSpPr>
          <p:cNvPr id="153" name="Google Shape;153;p24"/>
          <p:cNvSpPr txBox="1"/>
          <p:nvPr>
            <p:ph idx="1" type="body"/>
          </p:nvPr>
        </p:nvSpPr>
        <p:spPr>
          <a:xfrm>
            <a:off x="311700" y="1229875"/>
            <a:ext cx="8520600" cy="333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  <p:pic>
        <p:nvPicPr>
          <p:cNvPr id="154" name="Google Shape;154;p2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47538" y="1334364"/>
            <a:ext cx="7448925" cy="24747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8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p25"/>
          <p:cNvSpPr txBox="1"/>
          <p:nvPr>
            <p:ph type="title"/>
          </p:nvPr>
        </p:nvSpPr>
        <p:spPr>
          <a:xfrm>
            <a:off x="311700" y="410000"/>
            <a:ext cx="8520600" cy="607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ru"/>
              <a:t>Обработка ошибок</a:t>
            </a:r>
            <a:endParaRPr/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  <p:sp>
        <p:nvSpPr>
          <p:cNvPr id="160" name="Google Shape;160;p25"/>
          <p:cNvSpPr txBox="1"/>
          <p:nvPr>
            <p:ph idx="1" type="body"/>
          </p:nvPr>
        </p:nvSpPr>
        <p:spPr>
          <a:xfrm>
            <a:off x="311700" y="1229875"/>
            <a:ext cx="8520600" cy="333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ru"/>
              <a:t>Используем @ControllerAdvice.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ru"/>
              <a:t>Что это? </a:t>
            </a:r>
            <a:endParaRPr/>
          </a:p>
          <a:p>
            <a:pPr indent="-342900" lvl="0" marL="457200" rtl="0" algn="l">
              <a:spcBef>
                <a:spcPts val="1200"/>
              </a:spcBef>
              <a:spcAft>
                <a:spcPts val="0"/>
              </a:spcAft>
              <a:buSzPts val="1800"/>
              <a:buChar char="●"/>
            </a:pPr>
            <a:r>
              <a:rPr lang="ru"/>
              <a:t>Глобально перехватывает исключения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ru"/>
              <a:t>Работает для всех контроллеров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4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p26"/>
          <p:cNvSpPr txBox="1"/>
          <p:nvPr>
            <p:ph type="title"/>
          </p:nvPr>
        </p:nvSpPr>
        <p:spPr>
          <a:xfrm>
            <a:off x="311700" y="410000"/>
            <a:ext cx="8520600" cy="607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ru"/>
              <a:t>Обработка валидации</a:t>
            </a:r>
            <a:endParaRPr/>
          </a:p>
        </p:txBody>
      </p:sp>
      <p:sp>
        <p:nvSpPr>
          <p:cNvPr id="166" name="Google Shape;166;p26"/>
          <p:cNvSpPr txBox="1"/>
          <p:nvPr>
            <p:ph idx="1" type="body"/>
          </p:nvPr>
        </p:nvSpPr>
        <p:spPr>
          <a:xfrm>
            <a:off x="311700" y="1229875"/>
            <a:ext cx="8520600" cy="333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  <p:pic>
        <p:nvPicPr>
          <p:cNvPr id="167" name="Google Shape;167;p2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11700" y="1229863"/>
            <a:ext cx="7886700" cy="12477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Google Shape;172;p27"/>
          <p:cNvSpPr txBox="1"/>
          <p:nvPr>
            <p:ph type="title"/>
          </p:nvPr>
        </p:nvSpPr>
        <p:spPr>
          <a:xfrm>
            <a:off x="311700" y="410000"/>
            <a:ext cx="8520600" cy="607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ru"/>
              <a:t>Error model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3" name="Google Shape;173;p27"/>
          <p:cNvSpPr txBox="1"/>
          <p:nvPr>
            <p:ph idx="1" type="body"/>
          </p:nvPr>
        </p:nvSpPr>
        <p:spPr>
          <a:xfrm>
            <a:off x="311700" y="1229875"/>
            <a:ext cx="8520600" cy="333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ru"/>
              <a:t>Нужно создать единый формат ошибки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ru"/>
              <a:t>Пример:</a:t>
            </a:r>
            <a:endParaRPr/>
          </a:p>
          <a:p>
            <a:pPr indent="-342900" lvl="0" marL="457200" rtl="0" algn="l">
              <a:spcBef>
                <a:spcPts val="1200"/>
              </a:spcBef>
              <a:spcAft>
                <a:spcPts val="0"/>
              </a:spcAft>
              <a:buSzPts val="1800"/>
              <a:buChar char="●"/>
            </a:pPr>
            <a:r>
              <a:rPr lang="ru"/>
              <a:t>timestamp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ru"/>
              <a:t>status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ru"/>
              <a:t>message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ru"/>
              <a:t>errors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7" name="Shape 1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Google Shape;178;p28"/>
          <p:cNvSpPr txBox="1"/>
          <p:nvPr>
            <p:ph type="title"/>
          </p:nvPr>
        </p:nvSpPr>
        <p:spPr>
          <a:xfrm>
            <a:off x="311700" y="410000"/>
            <a:ext cx="8520600" cy="607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Примеры</a:t>
            </a:r>
            <a:endParaRPr/>
          </a:p>
        </p:txBody>
      </p:sp>
      <p:sp>
        <p:nvSpPr>
          <p:cNvPr id="179" name="Google Shape;179;p28"/>
          <p:cNvSpPr txBox="1"/>
          <p:nvPr>
            <p:ph idx="1" type="body"/>
          </p:nvPr>
        </p:nvSpPr>
        <p:spPr>
          <a:xfrm>
            <a:off x="311700" y="1229875"/>
            <a:ext cx="8520600" cy="333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  <p:pic>
        <p:nvPicPr>
          <p:cNvPr id="180" name="Google Shape;180;p2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11700" y="1229875"/>
            <a:ext cx="3441075" cy="13061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81" name="Google Shape;181;p28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4454975" y="1229876"/>
            <a:ext cx="4377325" cy="23389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5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p29"/>
          <p:cNvSpPr txBox="1"/>
          <p:nvPr>
            <p:ph type="title"/>
          </p:nvPr>
        </p:nvSpPr>
        <p:spPr>
          <a:xfrm>
            <a:off x="311700" y="410000"/>
            <a:ext cx="8520600" cy="607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ru"/>
              <a:t>Best practices</a:t>
            </a:r>
            <a:endParaRPr/>
          </a:p>
        </p:txBody>
      </p:sp>
      <p:sp>
        <p:nvSpPr>
          <p:cNvPr id="187" name="Google Shape;187;p29"/>
          <p:cNvSpPr txBox="1"/>
          <p:nvPr>
            <p:ph idx="1" type="body"/>
          </p:nvPr>
        </p:nvSpPr>
        <p:spPr>
          <a:xfrm>
            <a:off x="311700" y="1229875"/>
            <a:ext cx="8520600" cy="333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85000" lnSpcReduction="20000"/>
          </a:bodyPr>
          <a:lstStyle/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ru"/>
              <a:t>Типичные ошибки</a:t>
            </a:r>
            <a:endParaRPr/>
          </a:p>
          <a:p>
            <a:pPr indent="-287973" lvl="0" marL="457200" rtl="0" algn="l">
              <a:spcBef>
                <a:spcPts val="1200"/>
              </a:spcBef>
              <a:spcAft>
                <a:spcPts val="0"/>
              </a:spcAft>
              <a:buClr>
                <a:srgbClr val="000000"/>
              </a:buClr>
              <a:buSzPct val="61111"/>
              <a:buFont typeface="Arial"/>
              <a:buChar char="●"/>
            </a:pPr>
            <a:r>
              <a:rPr lang="ru"/>
              <a:t>Нет @Valid</a:t>
            </a:r>
            <a:endParaRPr/>
          </a:p>
          <a:p>
            <a:pPr indent="-287973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61111"/>
              <a:buFont typeface="Arial"/>
              <a:buChar char="●"/>
            </a:pPr>
            <a:r>
              <a:rPr lang="ru"/>
              <a:t>Валидация в сервисе вместо контроллера</a:t>
            </a:r>
            <a:endParaRPr/>
          </a:p>
          <a:p>
            <a:pPr indent="-287973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61111"/>
              <a:buFont typeface="Arial"/>
              <a:buChar char="●"/>
            </a:pPr>
            <a:r>
              <a:rPr lang="ru"/>
              <a:t>Отсутствие ControllerAdvice</a:t>
            </a:r>
            <a:endParaRPr/>
          </a:p>
          <a:p>
            <a:pPr indent="-287973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61111"/>
              <a:buFont typeface="Arial"/>
              <a:buChar char="●"/>
            </a:pPr>
            <a:r>
              <a:rPr lang="ru"/>
              <a:t>Возврат stack trace</a:t>
            </a:r>
            <a:endParaRPr/>
          </a:p>
          <a:p>
            <a:pPr indent="0" lvl="0" marL="45720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287973" lvl="0" marL="457200" rtl="0" algn="l">
              <a:spcBef>
                <a:spcPts val="1200"/>
              </a:spcBef>
              <a:spcAft>
                <a:spcPts val="0"/>
              </a:spcAft>
              <a:buClr>
                <a:srgbClr val="000000"/>
              </a:buClr>
              <a:buSzPct val="61111"/>
              <a:buFont typeface="Arial"/>
              <a:buChar char="●"/>
            </a:pPr>
            <a:r>
              <a:rPr lang="ru"/>
              <a:t>Всегда валидировать входящие данные</a:t>
            </a:r>
            <a:endParaRPr/>
          </a:p>
          <a:p>
            <a:pPr indent="-287973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61111"/>
              <a:buFont typeface="Arial"/>
              <a:buChar char="●"/>
            </a:pPr>
            <a:r>
              <a:rPr lang="ru"/>
              <a:t>Не возвращать сырые ошибки</a:t>
            </a:r>
            <a:endParaRPr/>
          </a:p>
          <a:p>
            <a:pPr indent="-287973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61111"/>
              <a:buFont typeface="Arial"/>
              <a:buChar char="●"/>
            </a:pPr>
            <a:r>
              <a:rPr lang="ru"/>
              <a:t>Делать единый error response</a:t>
            </a:r>
            <a:endParaRPr/>
          </a:p>
          <a:p>
            <a:pPr indent="-287973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61111"/>
              <a:buFont typeface="Arial"/>
              <a:buChar char="●"/>
            </a:pPr>
            <a:r>
              <a:rPr lang="ru"/>
              <a:t>Использовать DTO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1" name="Shape 1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Google Shape;192;p30"/>
          <p:cNvSpPr txBox="1"/>
          <p:nvPr>
            <p:ph type="title"/>
          </p:nvPr>
        </p:nvSpPr>
        <p:spPr>
          <a:xfrm>
            <a:off x="311700" y="410000"/>
            <a:ext cx="8520600" cy="607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ru"/>
              <a:t>Лабораторная работа</a:t>
            </a:r>
            <a:endParaRPr/>
          </a:p>
        </p:txBody>
      </p:sp>
      <p:sp>
        <p:nvSpPr>
          <p:cNvPr id="193" name="Google Shape;193;p30"/>
          <p:cNvSpPr txBox="1"/>
          <p:nvPr>
            <p:ph idx="1" type="body"/>
          </p:nvPr>
        </p:nvSpPr>
        <p:spPr>
          <a:xfrm>
            <a:off x="311700" y="1229875"/>
            <a:ext cx="8520600" cy="333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lnSpcReduction="2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К последней работе с 2мя сущностями и базами данных, добавить:</a:t>
            </a:r>
            <a:endParaRPr/>
          </a:p>
          <a:p>
            <a:pPr indent="-342900" lvl="0" marL="457200" rtl="0" algn="l">
              <a:spcBef>
                <a:spcPts val="1200"/>
              </a:spcBef>
              <a:spcAft>
                <a:spcPts val="0"/>
              </a:spcAft>
              <a:buSzPts val="1800"/>
              <a:buChar char="-"/>
            </a:pPr>
            <a:r>
              <a:rPr lang="ru"/>
              <a:t>Добавить 2 сущности с полной реализацией сервисов и контроллеров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ru"/>
              <a:t>Добавить методы создания и редактирования для всех сущностей (итого минимум 4)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ru"/>
              <a:t>В методах создания и редактирования использовать DTO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ru"/>
              <a:t>Использовать в проекте lombok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ru"/>
              <a:t>В </a:t>
            </a:r>
            <a:r>
              <a:rPr lang="ru"/>
              <a:t>DTO Создать валидацию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ru"/>
              <a:t>Реализовать ControllerAdvice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ru"/>
              <a:t>Сделать единый ErrorResponse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ru"/>
              <a:t>Создать кастомный валидатор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ru"/>
              <a:t>Проверить через Postman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14"/>
          <p:cNvSpPr txBox="1"/>
          <p:nvPr>
            <p:ph type="title"/>
          </p:nvPr>
        </p:nvSpPr>
        <p:spPr>
          <a:xfrm>
            <a:off x="311700" y="410000"/>
            <a:ext cx="8520600" cy="607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4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b="1" lang="ru"/>
              <a:t>Введение: зачем нужна валидация</a:t>
            </a:r>
            <a:endParaRPr/>
          </a:p>
        </p:txBody>
      </p:sp>
      <p:sp>
        <p:nvSpPr>
          <p:cNvPr id="92" name="Google Shape;92;p14"/>
          <p:cNvSpPr txBox="1"/>
          <p:nvPr>
            <p:ph idx="1" type="body"/>
          </p:nvPr>
        </p:nvSpPr>
        <p:spPr>
          <a:xfrm>
            <a:off x="311700" y="1229875"/>
            <a:ext cx="8520600" cy="333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ru">
                <a:solidFill>
                  <a:srgbClr val="232425"/>
                </a:solidFill>
                <a:highlight>
                  <a:srgbClr val="FAFAFA"/>
                </a:highlight>
              </a:rPr>
              <a:t>Проблемы без валидации:</a:t>
            </a:r>
            <a:endParaRPr>
              <a:solidFill>
                <a:srgbClr val="232425"/>
              </a:solidFill>
              <a:highlight>
                <a:srgbClr val="FAFAFA"/>
              </a:highlight>
            </a:endParaRPr>
          </a:p>
          <a:p>
            <a:pPr indent="-298450" lvl="0" marL="457200" rtl="0" algn="l">
              <a:spcBef>
                <a:spcPts val="120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</a:pPr>
            <a:r>
              <a:rPr lang="ru">
                <a:solidFill>
                  <a:srgbClr val="232425"/>
                </a:solidFill>
                <a:highlight>
                  <a:srgbClr val="FAFAFA"/>
                </a:highlight>
              </a:rPr>
              <a:t>Некорректные данные</a:t>
            </a:r>
            <a:endParaRPr>
              <a:solidFill>
                <a:srgbClr val="232425"/>
              </a:solidFill>
              <a:highlight>
                <a:srgbClr val="FAFAFA"/>
              </a:highlight>
            </a:endParaRPr>
          </a:p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</a:pPr>
            <a:r>
              <a:rPr lang="ru">
                <a:solidFill>
                  <a:srgbClr val="232425"/>
                </a:solidFill>
                <a:highlight>
                  <a:srgbClr val="FAFAFA"/>
                </a:highlight>
              </a:rPr>
              <a:t>Ошибки в базе</a:t>
            </a:r>
            <a:endParaRPr>
              <a:solidFill>
                <a:srgbClr val="232425"/>
              </a:solidFill>
              <a:highlight>
                <a:srgbClr val="FAFAFA"/>
              </a:highlight>
            </a:endParaRPr>
          </a:p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</a:pPr>
            <a:r>
              <a:rPr lang="ru">
                <a:solidFill>
                  <a:srgbClr val="232425"/>
                </a:solidFill>
                <a:highlight>
                  <a:srgbClr val="FAFAFA"/>
                </a:highlight>
              </a:rPr>
              <a:t>Падения приложения</a:t>
            </a:r>
            <a:endParaRPr>
              <a:solidFill>
                <a:srgbClr val="232425"/>
              </a:solidFill>
              <a:highlight>
                <a:srgbClr val="FAFAFA"/>
              </a:highlight>
            </a:endParaRPr>
          </a:p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</a:pPr>
            <a:r>
              <a:rPr lang="ru">
                <a:solidFill>
                  <a:srgbClr val="232425"/>
                </a:solidFill>
                <a:highlight>
                  <a:srgbClr val="FAFAFA"/>
                </a:highlight>
              </a:rPr>
              <a:t>Уязвимости</a:t>
            </a:r>
            <a:endParaRPr>
              <a:solidFill>
                <a:srgbClr val="232425"/>
              </a:solidFill>
              <a:highlight>
                <a:srgbClr val="FAFAFA"/>
              </a:highlight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lang="ru">
                <a:solidFill>
                  <a:srgbClr val="232425"/>
                </a:solidFill>
                <a:highlight>
                  <a:srgbClr val="FAFAFA"/>
                </a:highlight>
              </a:rPr>
              <a:t>Валидация защищает систему на входе</a:t>
            </a:r>
            <a:endParaRPr>
              <a:solidFill>
                <a:srgbClr val="232425"/>
              </a:solidFill>
              <a:highlight>
                <a:srgbClr val="FAFAFA"/>
              </a:highlight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5"/>
          <p:cNvSpPr txBox="1"/>
          <p:nvPr>
            <p:ph type="title"/>
          </p:nvPr>
        </p:nvSpPr>
        <p:spPr>
          <a:xfrm>
            <a:off x="311700" y="410000"/>
            <a:ext cx="8520600" cy="607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ru">
                <a:highlight>
                  <a:srgbClr val="FAFAFA"/>
                </a:highlight>
              </a:rPr>
              <a:t>Где выполняется валидация</a:t>
            </a:r>
            <a:endParaRPr>
              <a:highlight>
                <a:srgbClr val="FAFAFA"/>
              </a:highlight>
            </a:endParaRPr>
          </a:p>
        </p:txBody>
      </p:sp>
      <p:sp>
        <p:nvSpPr>
          <p:cNvPr id="98" name="Google Shape;98;p15"/>
          <p:cNvSpPr txBox="1"/>
          <p:nvPr>
            <p:ph idx="1" type="body"/>
          </p:nvPr>
        </p:nvSpPr>
        <p:spPr>
          <a:xfrm>
            <a:off x="311700" y="1229875"/>
            <a:ext cx="8520600" cy="333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298450" lvl="0" marL="457200" rtl="0" algn="l">
              <a:spcBef>
                <a:spcPts val="120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</a:pPr>
            <a:r>
              <a:rPr lang="ru">
                <a:solidFill>
                  <a:srgbClr val="232425"/>
                </a:solidFill>
                <a:highlight>
                  <a:srgbClr val="FAFAFA"/>
                </a:highlight>
              </a:rPr>
              <a:t>На уровне контроллера</a:t>
            </a:r>
            <a:endParaRPr>
              <a:solidFill>
                <a:srgbClr val="232425"/>
              </a:solidFill>
              <a:highlight>
                <a:srgbClr val="FAFAFA"/>
              </a:highlight>
            </a:endParaRPr>
          </a:p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</a:pPr>
            <a:r>
              <a:rPr lang="ru">
                <a:solidFill>
                  <a:srgbClr val="232425"/>
                </a:solidFill>
                <a:highlight>
                  <a:srgbClr val="FAFAFA"/>
                </a:highlight>
              </a:rPr>
              <a:t>На уровне сервиса</a:t>
            </a:r>
            <a:endParaRPr>
              <a:solidFill>
                <a:srgbClr val="232425"/>
              </a:solidFill>
              <a:highlight>
                <a:srgbClr val="FAFAFA"/>
              </a:highlight>
            </a:endParaRPr>
          </a:p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</a:pPr>
            <a:r>
              <a:rPr lang="ru">
                <a:solidFill>
                  <a:srgbClr val="232425"/>
                </a:solidFill>
                <a:highlight>
                  <a:srgbClr val="FAFAFA"/>
                </a:highlight>
              </a:rPr>
              <a:t>На уровне базы данных</a:t>
            </a:r>
            <a:endParaRPr>
              <a:solidFill>
                <a:srgbClr val="232425"/>
              </a:solidFill>
              <a:highlight>
                <a:srgbClr val="FAFAFA"/>
              </a:highlight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ru">
                <a:solidFill>
                  <a:srgbClr val="232425"/>
                </a:solidFill>
                <a:highlight>
                  <a:srgbClr val="FAFAFA"/>
                </a:highlight>
              </a:rPr>
              <a:t>В Spring чаще всего — на уровне API</a:t>
            </a:r>
            <a:endParaRPr>
              <a:solidFill>
                <a:srgbClr val="232425"/>
              </a:solidFill>
              <a:highlight>
                <a:srgbClr val="FAFAFA"/>
              </a:highlight>
            </a:endParaRPr>
          </a:p>
          <a:p>
            <a:pPr indent="0" lvl="0" marL="0" marR="152400" rtl="0" algn="l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232425"/>
              </a:solidFill>
              <a:highlight>
                <a:srgbClr val="FAFAFA"/>
              </a:highlight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16"/>
          <p:cNvSpPr txBox="1"/>
          <p:nvPr>
            <p:ph type="title"/>
          </p:nvPr>
        </p:nvSpPr>
        <p:spPr>
          <a:xfrm>
            <a:off x="311700" y="410000"/>
            <a:ext cx="8520600" cy="607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ru"/>
              <a:t>Что такое Bean Validation</a:t>
            </a:r>
            <a:endParaRPr/>
          </a:p>
        </p:txBody>
      </p:sp>
      <p:sp>
        <p:nvSpPr>
          <p:cNvPr id="104" name="Google Shape;104;p16"/>
          <p:cNvSpPr txBox="1"/>
          <p:nvPr>
            <p:ph idx="1" type="body"/>
          </p:nvPr>
        </p:nvSpPr>
        <p:spPr>
          <a:xfrm>
            <a:off x="311700" y="1229875"/>
            <a:ext cx="8520600" cy="333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ru"/>
              <a:t>Bean Validation — стандарт Java для проверки данных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ru"/>
              <a:t>Основные реализации:</a:t>
            </a:r>
            <a:endParaRPr/>
          </a:p>
          <a:p>
            <a:pPr indent="-298450" lvl="0" marL="457200" rtl="0" algn="l">
              <a:spcBef>
                <a:spcPts val="120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</a:pPr>
            <a:r>
              <a:rPr lang="ru"/>
              <a:t>Hibernate Validator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17"/>
          <p:cNvSpPr txBox="1"/>
          <p:nvPr>
            <p:ph type="title"/>
          </p:nvPr>
        </p:nvSpPr>
        <p:spPr>
          <a:xfrm>
            <a:off x="311700" y="410000"/>
            <a:ext cx="8520600" cy="607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ru"/>
              <a:t>Как работает Bean Validation</a:t>
            </a:r>
            <a:endParaRPr/>
          </a:p>
        </p:txBody>
      </p:sp>
      <p:sp>
        <p:nvSpPr>
          <p:cNvPr id="110" name="Google Shape;110;p17"/>
          <p:cNvSpPr txBox="1"/>
          <p:nvPr>
            <p:ph idx="1" type="body"/>
          </p:nvPr>
        </p:nvSpPr>
        <p:spPr>
          <a:xfrm>
            <a:off x="311700" y="1229875"/>
            <a:ext cx="8520600" cy="333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298450" lvl="0" marL="457200" rtl="0" algn="l">
              <a:spcBef>
                <a:spcPts val="120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AutoNum type="arabicPeriod"/>
            </a:pPr>
            <a:r>
              <a:rPr lang="ru"/>
              <a:t>Аннотации на полях</a:t>
            </a:r>
            <a:endParaRPr/>
          </a:p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AutoNum type="arabicPeriod"/>
            </a:pPr>
            <a:r>
              <a:rPr lang="ru"/>
              <a:t>Валидация при вызове</a:t>
            </a:r>
            <a:endParaRPr/>
          </a:p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AutoNum type="arabicPeriod"/>
            </a:pPr>
            <a:r>
              <a:rPr lang="ru"/>
              <a:t>Ошибка при нарушении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4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18"/>
          <p:cNvSpPr txBox="1"/>
          <p:nvPr>
            <p:ph type="title"/>
          </p:nvPr>
        </p:nvSpPr>
        <p:spPr>
          <a:xfrm>
            <a:off x="311700" y="410000"/>
            <a:ext cx="8520600" cy="607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ru"/>
              <a:t>Подключение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6" name="Google Shape;116;p18"/>
          <p:cNvSpPr txBox="1"/>
          <p:nvPr>
            <p:ph idx="1" type="body"/>
          </p:nvPr>
        </p:nvSpPr>
        <p:spPr>
          <a:xfrm>
            <a:off x="311700" y="1229875"/>
            <a:ext cx="8520600" cy="333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b="1" lang="ru"/>
              <a:t>spring-boot-starter-validation</a:t>
            </a:r>
            <a:endParaRPr b="1"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lang="ru"/>
              <a:t>Spring автоматически подключает Hibernate Validator</a:t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19"/>
          <p:cNvSpPr txBox="1"/>
          <p:nvPr>
            <p:ph type="title"/>
          </p:nvPr>
        </p:nvSpPr>
        <p:spPr>
          <a:xfrm>
            <a:off x="311700" y="410000"/>
            <a:ext cx="8520600" cy="607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ru"/>
              <a:t>Основные аннотации</a:t>
            </a:r>
            <a:endParaRPr/>
          </a:p>
        </p:txBody>
      </p:sp>
      <p:sp>
        <p:nvSpPr>
          <p:cNvPr id="122" name="Google Shape;122;p19"/>
          <p:cNvSpPr txBox="1"/>
          <p:nvPr>
            <p:ph idx="1" type="body"/>
          </p:nvPr>
        </p:nvSpPr>
        <p:spPr>
          <a:xfrm>
            <a:off x="311700" y="1229875"/>
            <a:ext cx="8520600" cy="333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1200"/>
              </a:spcBef>
              <a:spcAft>
                <a:spcPts val="0"/>
              </a:spcAft>
              <a:buSzPts val="1800"/>
              <a:buChar char="●"/>
            </a:pPr>
            <a:r>
              <a:rPr lang="ru"/>
              <a:t>NotNull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ru"/>
              <a:t>NotBlank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ru"/>
              <a:t>NotEmpty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ru"/>
              <a:t>Size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ru"/>
              <a:t>Email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ru"/>
              <a:t>Min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ru"/>
              <a:t>Max</a:t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6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p20"/>
          <p:cNvSpPr txBox="1"/>
          <p:nvPr>
            <p:ph type="title"/>
          </p:nvPr>
        </p:nvSpPr>
        <p:spPr>
          <a:xfrm>
            <a:off x="311700" y="410000"/>
            <a:ext cx="8520600" cy="607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ru"/>
              <a:t>Пример DTO</a:t>
            </a:r>
            <a:endParaRPr/>
          </a:p>
        </p:txBody>
      </p:sp>
      <p:sp>
        <p:nvSpPr>
          <p:cNvPr id="128" name="Google Shape;128;p20"/>
          <p:cNvSpPr txBox="1"/>
          <p:nvPr>
            <p:ph idx="1" type="body"/>
          </p:nvPr>
        </p:nvSpPr>
        <p:spPr>
          <a:xfrm>
            <a:off x="311700" y="1229875"/>
            <a:ext cx="8520600" cy="333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  <p:pic>
        <p:nvPicPr>
          <p:cNvPr id="129" name="Google Shape;129;p2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31675" y="1428750"/>
            <a:ext cx="4019550" cy="2286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21"/>
          <p:cNvSpPr txBox="1"/>
          <p:nvPr>
            <p:ph type="title"/>
          </p:nvPr>
        </p:nvSpPr>
        <p:spPr>
          <a:xfrm>
            <a:off x="311700" y="410000"/>
            <a:ext cx="8520600" cy="607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ru"/>
              <a:t>Разница NotNull NotEmpty NotBlank</a:t>
            </a:r>
            <a:endParaRPr/>
          </a:p>
        </p:txBody>
      </p:sp>
      <p:sp>
        <p:nvSpPr>
          <p:cNvPr id="135" name="Google Shape;135;p21"/>
          <p:cNvSpPr txBox="1"/>
          <p:nvPr>
            <p:ph idx="1" type="body"/>
          </p:nvPr>
        </p:nvSpPr>
        <p:spPr>
          <a:xfrm>
            <a:off x="311700" y="1229875"/>
            <a:ext cx="8520600" cy="333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ru"/>
              <a:t>NotNull — не null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ru"/>
              <a:t>NotEmpty — не пустая коллекция или строка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ru"/>
              <a:t>NotBlank — строка не пустая и не из пробелов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Geometric">
  <a:themeElements>
    <a:clrScheme name="Geometric">
      <a:dk1>
        <a:srgbClr val="2A3990"/>
      </a:dk1>
      <a:lt1>
        <a:srgbClr val="FFFFFF"/>
      </a:lt1>
      <a:dk2>
        <a:srgbClr val="434343"/>
      </a:dk2>
      <a:lt2>
        <a:srgbClr val="999999"/>
      </a:lt2>
      <a:accent1>
        <a:srgbClr val="212D74"/>
      </a:accent1>
      <a:accent2>
        <a:srgbClr val="3949AB"/>
      </a:accent2>
      <a:accent3>
        <a:srgbClr val="9C254D"/>
      </a:accent3>
      <a:accent4>
        <a:srgbClr val="D23369"/>
      </a:accent4>
      <a:accent5>
        <a:srgbClr val="F06292"/>
      </a:accent5>
      <a:accent6>
        <a:srgbClr val="7890CD"/>
      </a:accent6>
      <a:hlink>
        <a:srgbClr val="F06292"/>
      </a:hlink>
      <a:folHlink>
        <a:srgbClr val="F0629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