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3200"/>
              <a:t>Интеграционное тестирование + Docker-инфраструктура</a:t>
            </a:r>
            <a:endParaRPr sz="3200"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