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900"/>
              <a:t>Асинхронность в Spring</a:t>
            </a:r>
            <a:endParaRPr sz="39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