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oboto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Roboto-boldItalic.fntdata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4300"/>
              <a:t>JWT и безопасность REST API</a:t>
            </a:r>
            <a:endParaRPr sz="4300"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