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4800"/>
              <a:t>Spring Security — основы</a:t>
            </a:r>
            <a:endParaRPr sz="4800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