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500"/>
              <a:t>Валидация и обработка ошибок</a:t>
            </a:r>
            <a:endParaRPr sz="35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