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700"/>
              <a:t>Транзакции и управление данным</a:t>
            </a:r>
            <a:r>
              <a:rPr b="1" lang="ru" sz="3700"/>
              <a:t>и</a:t>
            </a:r>
            <a:endParaRPr sz="37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