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obot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Roboto-boldItalic.fntdata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3400"/>
              <a:t>Docker — контейнеризация Spring Boot</a:t>
            </a:r>
            <a:endParaRPr sz="3400"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