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slide" Target="slides/slide20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b086b6b3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b086b6b3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cb086b6b3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cb086b6b3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b086b6b3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b086b6b3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b086b6b3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cb086b6b3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b086b6b3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cb086b6b3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cb086b6b3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cb086b6b3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b086b6b3d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b086b6b3d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cb086b6b3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cb086b6b3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cb086b6b3d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cb086b6b3d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cb086b6b3d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cb086b6b3d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cb086b6b3d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cb086b6b3d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cb086b6b3d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cb086b6b3d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cb086b6b3d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cb086b6b3d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b086b6b3d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cb086b6b3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cb086b6b3d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cb086b6b3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cb086b6b3d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cb086b6b3d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b086b6b3d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b086b6b3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cb086b6b3d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cb086b6b3d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cb086b6b3d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cb086b6b3d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Lombok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упрощение Java-кода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Project Lombok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это библиотека для Java, которая уменьшает количество шаблонного (boilerplate) кода за счёт генерации его на этапе компиляции через аннотации. Lombok работает через механизм annotation processing и изменяет байткод во время компиляции.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Основная идея: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писать меньше кода → получать тот же функционал → сохранять читаемость.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Работает через annotation processing и изменяет байткод на этапе компиляции.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Типичный POJO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055551"/>
            <a:ext cx="3179700" cy="19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298" y="1752700"/>
            <a:ext cx="3914100" cy="16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0475" y="2718650"/>
            <a:ext cx="3061825" cy="16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Типичный POJO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6929" y="1653025"/>
            <a:ext cx="3050150" cy="18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Подключение Lombok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включить annotation processing в IDE.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229875"/>
            <a:ext cx="3228975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1663" y="1377500"/>
            <a:ext cx="3248025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@Getter и @Setter</a:t>
            </a:r>
            <a:endParaRPr/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311700" y="1229875"/>
            <a:ext cx="62730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Можно ставить на класс или на поле.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быстро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удобно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меньше кода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создаёт mutable-модель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скрывает реальный API</a:t>
            </a:r>
            <a:endParaRPr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1550" y="1170200"/>
            <a:ext cx="219075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@ToString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311700" y="1229875"/>
            <a:ext cx="6119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Можно исключить поле: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@ToString(exclude = “password”)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не нужно писать вручную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удобно для логирования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может раскрыть чувствительные данные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в JPA может вызвать LazyInitializationException</a:t>
            </a:r>
            <a:endParaRPr/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570" y="1017799"/>
            <a:ext cx="2469729" cy="170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@EqualsAndHashCode</a:t>
            </a:r>
            <a:endParaRPr/>
          </a:p>
        </p:txBody>
      </p:sp>
      <p:sp>
        <p:nvSpPr>
          <p:cNvPr id="136" name="Google Shape;136;p20"/>
          <p:cNvSpPr txBox="1"/>
          <p:nvPr>
            <p:ph idx="1" type="body"/>
          </p:nvPr>
        </p:nvSpPr>
        <p:spPr>
          <a:xfrm>
            <a:off x="311700" y="1229875"/>
            <a:ext cx="61341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Важно: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JPA equals/hashCode нужно реализовывать аккуратно.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Проблема: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если учитывать все поля — можно сломать Hibernate proxy.</a:t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5800" y="1170200"/>
            <a:ext cx="2386500" cy="1470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@NoArgsConstructor @AllArgsConstructor @RequiredArgsConstructor</a:t>
            </a:r>
            <a:endParaRPr/>
          </a:p>
        </p:txBody>
      </p:sp>
      <p:sp>
        <p:nvSpPr>
          <p:cNvPr id="143" name="Google Shape;143;p21"/>
          <p:cNvSpPr txBox="1"/>
          <p:nvPr>
            <p:ph idx="1" type="body"/>
          </p:nvPr>
        </p:nvSpPr>
        <p:spPr>
          <a:xfrm>
            <a:off x="311700" y="1529150"/>
            <a:ext cx="6017100" cy="30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Spring автоматически использует конструктор.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идеален для constructor injection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чище код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не видно явно, какие конструкторы есть</a:t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7050" y="1529150"/>
            <a:ext cx="218122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idx="1" type="body"/>
          </p:nvPr>
        </p:nvSpPr>
        <p:spPr>
          <a:xfrm>
            <a:off x="311700" y="1229875"/>
            <a:ext cx="59805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@Data = @Getter+@Setter+@ToString+@EqualsAndHashCode+@RequiredArgsConstructor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максимально компактно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генерирует сеттеры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опасно для JPA Entity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слишком “магическая” аннотация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Рекомендация: не использовать @Data для Entity.</a:t>
            </a:r>
            <a:endParaRPr/>
          </a:p>
        </p:txBody>
      </p:sp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@Data</a:t>
            </a:r>
            <a:endParaRPr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4600" y="1170200"/>
            <a:ext cx="2085975" cy="131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@Value</a:t>
            </a:r>
            <a:endParaRPr/>
          </a:p>
        </p:txBody>
      </p:sp>
      <p:sp>
        <p:nvSpPr>
          <p:cNvPr id="157" name="Google Shape;157;p23"/>
          <p:cNvSpPr txBox="1"/>
          <p:nvPr>
            <p:ph idx="1" type="body"/>
          </p:nvPr>
        </p:nvSpPr>
        <p:spPr>
          <a:xfrm>
            <a:off x="311700" y="1229875"/>
            <a:ext cx="64341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Особенности: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поля final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нет сеттеров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immutable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безопасно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хорошо для DTO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нельзя изменить состояние</a:t>
            </a: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8200" y="1170200"/>
            <a:ext cx="2093400" cy="1345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@Builder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311700" y="1229875"/>
            <a:ext cx="64122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читаемо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нет ошибки порядка параметров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удобно для сложных объектов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создаёт дополнительный класс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может быть избыточным</a:t>
            </a:r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900" y="1353125"/>
            <a:ext cx="2057400" cy="13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@Singular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311700" y="1229875"/>
            <a:ext cx="64050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575" y="1229875"/>
            <a:ext cx="19907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29875"/>
            <a:ext cx="4105925" cy="16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@Slf4j</a:t>
            </a:r>
            <a:endParaRPr/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311700" y="1229875"/>
            <a:ext cx="54318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Без Lombok пришлось бы писать: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private static final Logger log = LoggerFactory.getLogger(UserService.class);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меньше кода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удобно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скрытая генерация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2925" y="1229875"/>
            <a:ext cx="3049375" cy="17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@NonNull</a:t>
            </a:r>
            <a:endParaRPr/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311700" y="1229875"/>
            <a:ext cx="6119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if (name == null) {</a:t>
            </a:r>
            <a:endParaRPr i="1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throw new NullPointerException(“name”);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}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Плюс: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автоматическая проверка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выбрасывает именно NPE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763" y="1229863"/>
            <a:ext cx="3438525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@SneakyThrows</a:t>
            </a:r>
            <a:endParaRPr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311700" y="1229875"/>
            <a:ext cx="52635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Компилятор не требует throws IOException.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Минусы: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ломает прозрачность API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усложняет поддержку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не рекомендуется в enterprise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Слайд 16. Lombok и Spring Boot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Очень хорошо работает с: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@RequiredArgsConstructor — для DI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@Slf4j — для логирования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@Builder — для DTO</a:t>
            </a:r>
            <a:endParaRPr/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9250" y="1229875"/>
            <a:ext cx="5353050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Lombok, Delombok</a:t>
            </a:r>
            <a:endParaRPr/>
          </a:p>
        </p:txBody>
      </p:sp>
      <p:sp>
        <p:nvSpPr>
          <p:cNvPr id="200" name="Google Shape;200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2625" y="347250"/>
            <a:ext cx="2919675" cy="422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Еще чуть-чуть</a:t>
            </a:r>
            <a:endParaRPr/>
          </a:p>
        </p:txBody>
      </p:sp>
      <p:sp>
        <p:nvSpPr>
          <p:cNvPr id="207" name="Google Shape;207;p30"/>
          <p:cNvSpPr txBox="1"/>
          <p:nvPr>
            <p:ph idx="1" type="body"/>
          </p:nvPr>
        </p:nvSpPr>
        <p:spPr>
          <a:xfrm>
            <a:off x="311700" y="1229875"/>
            <a:ext cx="3075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Самые полезные в реальной практике (Spring + enterprise):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@RequiredArgsConstructor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@Slf4j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@Builder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@Value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@With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– @SuperBuilder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– @Jacksonized</a:t>
            </a:r>
            <a:endParaRPr/>
          </a:p>
        </p:txBody>
      </p:sp>
      <p:sp>
        <p:nvSpPr>
          <p:cNvPr id="208" name="Google Shape;208;p30"/>
          <p:cNvSpPr txBox="1"/>
          <p:nvPr/>
        </p:nvSpPr>
        <p:spPr>
          <a:xfrm>
            <a:off x="5042400" y="1229875"/>
            <a:ext cx="3789900" cy="21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Редко используемые и спорные: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– @SneakyThrows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– @Delegate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– @Cleanup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– @Synchronized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Best Practices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Не ставить @Data везде подряд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Для Entity использовать только нужные аннотации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Предпочитать @Value для DTO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Избегать @SneakyThrows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Понимать, какой код генерируется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Lab</a:t>
            </a:r>
            <a:endParaRPr/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Подключить lombok к последнему проекту.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