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69716-A3DF-4AD1-9F84-06EDABF7B872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36E05-7B01-45C8-A632-03A8730F1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42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36E05-7B01-45C8-A632-03A8730F1DF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489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219256" cy="1832248"/>
          </a:xfrm>
        </p:spPr>
        <p:txBody>
          <a:bodyPr>
            <a:normAutofit fontScale="90000"/>
          </a:bodyPr>
          <a:lstStyle/>
          <a:p>
            <a:r>
              <a:rPr lang="kk-KZ" sz="6000" b="1" i="1" dirty="0" smtClean="0">
                <a:latin typeface="Times New Roman" pitchFamily="18" charset="0"/>
                <a:cs typeface="Times New Roman" pitchFamily="18" charset="0"/>
              </a:rPr>
              <a:t>Тахеометр</a:t>
            </a:r>
            <a:br>
              <a:rPr lang="kk-KZ" sz="6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000" b="1" i="1" dirty="0" smtClean="0">
                <a:latin typeface="Times New Roman" pitchFamily="18" charset="0"/>
                <a:cs typeface="Times New Roman" pitchFamily="18" charset="0"/>
              </a:rPr>
              <a:t>Электронный тахеометр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92894"/>
            <a:ext cx="4474468" cy="420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492895"/>
            <a:ext cx="4320481" cy="420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32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371600"/>
            <a:ext cx="4392488" cy="5297760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Тахеометр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—геодезический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 инструмент для измерения расстояний, горизонтальных и вертикальных углов. Относится к классу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неповторительных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 теодолитов, используется для определения координат и высот точек местности при топографической съёмке местности, при разбивочных работах, выносе на местность высот и координат проектных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точек.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2775"/>
            <a:ext cx="4176464" cy="496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6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34400" cy="758952"/>
          </a:xfrm>
        </p:spPr>
        <p:txBody>
          <a:bodyPr>
            <a:noAutofit/>
          </a:bodyPr>
          <a:lstStyle/>
          <a:p>
            <a:r>
              <a:rPr lang="kk-KZ" sz="6000" dirty="0" smtClean="0"/>
              <a:t>Тахеометр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8041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Электронный тахеометр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Электронный тахеометр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самый универсальный и интеллектуальный геодезический прибор. Встроенный микропроцессор позволяет тахеометру самостоятельно решать широкий спектр задач: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://pribory-si.ru/upload/iblock/9d2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5592"/>
            <a:ext cx="3888432" cy="495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37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4571" y="866329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400" dirty="0"/>
              <a:t>П</a:t>
            </a:r>
            <a:r>
              <a:rPr lang="ru-RU" sz="2400" dirty="0" smtClean="0"/>
              <a:t>рямая и обратная геодезическая задача; </a:t>
            </a:r>
          </a:p>
          <a:p>
            <a:pPr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400" dirty="0" err="1"/>
              <a:t>Р</a:t>
            </a:r>
            <a:r>
              <a:rPr lang="ru-RU" sz="2400" dirty="0" err="1" smtClean="0"/>
              <a:t>ассчет</a:t>
            </a:r>
            <a:r>
              <a:rPr lang="ru-RU" sz="2400" dirty="0" smtClean="0"/>
              <a:t> площадей, вычисление засечек, тахеометрическая съемка и вынос в натуру; </a:t>
            </a:r>
          </a:p>
          <a:p>
            <a:pPr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400" dirty="0"/>
              <a:t>И</a:t>
            </a:r>
            <a:r>
              <a:rPr lang="ru-RU" sz="2400" dirty="0" smtClean="0"/>
              <a:t>змерения относительной базовой линии; </a:t>
            </a:r>
          </a:p>
          <a:p>
            <a:pPr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400" dirty="0"/>
              <a:t>О</a:t>
            </a:r>
            <a:r>
              <a:rPr lang="ru-RU" sz="2400" dirty="0" smtClean="0"/>
              <a:t>пределение недоступных расстояний и высот. </a:t>
            </a:r>
          </a:p>
          <a:p>
            <a:pPr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400" dirty="0" smtClean="0"/>
              <a:t>Полученные данные хранятся в памяти тахеометра и могут быть переданы на компьютер. Благодаря использованию жидкокристаллического экрана и клавиатуры, управлять тахеометром ничуть не сложнее, чем любым другим геодезическим прибором. При этом объем работ, который может быть выполнен при использовании тахеометра, будет намного больше.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397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9308" y="1405401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Тахеометры используются при строительстве зданий, мостов, туннелей и автомагистралей, а также для выполнения геодезических и топографических задач в полевых условиях.</a:t>
            </a:r>
          </a:p>
        </p:txBody>
      </p:sp>
      <p:pic>
        <p:nvPicPr>
          <p:cNvPr id="4100" name="Picture 4" descr="http://disaine.ru/wp-content/uploads/2014/12/elektr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181"/>
            <a:ext cx="8892560" cy="422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54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Применение</a:t>
            </a:r>
            <a:r>
              <a:rPr lang="kk-KZ" sz="5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57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sdom.ru/sites/default/files/images/20130212153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9" y="0"/>
            <a:ext cx="4574120" cy="369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tatic9.depositphotos.com/1000291/1105/i/950/depositphotos_11050276-Surveyor-works-with-theodol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265"/>
            <a:ext cx="457199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studmed.ru/docs/static/c/f/4/3/8/cf438c7fb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01008"/>
            <a:ext cx="4355976" cy="342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toolsbook.ru/wp-content/uploads/2015/03/Takheometr-Leica-TS06plus-R500-5-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0" y="3501008"/>
            <a:ext cx="4790143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93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Разновидности </a:t>
            </a:r>
            <a:r>
              <a:rPr lang="ru-RU" b="1" dirty="0" smtClean="0"/>
              <a:t>тахеометров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2058" y="1196752"/>
            <a:ext cx="84104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 сферам применения: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технические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наиболее простые, предназначенные для решения базовых задач;</a:t>
            </a: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строительные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обеспечивающие геодезическое сопровождение топографической съемки;</a:t>
            </a: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инженерные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сложные профессиональные инструменты для многогранных разбивочных работ, обладающие исключительной точностью получаемых данных и расширенным функционалом.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2058" y="3751297"/>
            <a:ext cx="84104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 точности вычислений: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точные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гарантирующие максимальную точность вычислений;</a:t>
            </a: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технические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обладающие большей, по сравнению с точными, погрешностью замеров.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2051" y="5074736"/>
            <a:ext cx="82664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 заложенному методу разбивочных работ: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полярный метод;</a:t>
            </a: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ортогональный;</a:t>
            </a:r>
          </a:p>
          <a:p>
            <a:pPr marL="285750" indent="-285750" fontAlgn="base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координатам строительной сетки.</a:t>
            </a:r>
          </a:p>
        </p:txBody>
      </p:sp>
    </p:spTree>
    <p:extLst>
      <p:ext uri="{BB962C8B-B14F-4D97-AF65-F5344CB8AC3E}">
        <p14:creationId xmlns:p14="http://schemas.microsoft.com/office/powerpoint/2010/main" val="175725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81" y="476672"/>
            <a:ext cx="8784976" cy="50405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Электронный Тахеометр </a:t>
            </a:r>
            <a:r>
              <a:rPr lang="en-US" sz="3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Nikon </a:t>
            </a:r>
            <a:r>
              <a:rPr lang="en-US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DTM-322</a:t>
            </a:r>
            <a:endParaRPr lang="ru-RU" sz="3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1340767"/>
            <a:ext cx="3758767" cy="489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341577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Тахеометр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Nikon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DTM-332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разработан для производства широкого спектра геодезических и инженерных работ. Этот тахеометр разработан с учетом всех современных требований к геодезическим приборам. Особенности тахеометра - малый вес, большая память, высокая надежность, удобство и производительность работы. </a:t>
            </a:r>
          </a:p>
        </p:txBody>
      </p:sp>
    </p:spTree>
    <p:extLst>
      <p:ext uri="{BB962C8B-B14F-4D97-AF65-F5344CB8AC3E}">
        <p14:creationId xmlns:p14="http://schemas.microsoft.com/office/powerpoint/2010/main" val="376997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27" y="404664"/>
            <a:ext cx="8534400" cy="864096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Технические </a:t>
            </a:r>
            <a:r>
              <a:rPr lang="ru-RU" sz="3600" b="1" dirty="0" smtClean="0"/>
              <a:t>характеристики</a:t>
            </a:r>
            <a:r>
              <a:rPr lang="ru-RU" sz="3600" dirty="0"/>
              <a:t/>
            </a:r>
            <a:br>
              <a:rPr lang="ru-RU" sz="3600" dirty="0"/>
            </a:b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95325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735980"/>
              </p:ext>
            </p:extLst>
          </p:nvPr>
        </p:nvGraphicFramePr>
        <p:xfrm>
          <a:off x="395536" y="1524001"/>
          <a:ext cx="8352928" cy="4725448"/>
        </p:xfrm>
        <a:graphic>
          <a:graphicData uri="http://schemas.openxmlformats.org/drawingml/2006/table">
            <a:tbl>
              <a:tblPr/>
              <a:tblGrid>
                <a:gridCol w="4103618"/>
                <a:gridCol w="4249310"/>
              </a:tblGrid>
              <a:tr h="248594"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Угловая точность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зависит от модели (3», 5»)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485"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Дальность измерений с отражателем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2300 м (по 1 призме Nikon), до 5000 м (на три призмы Nikon)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Точность измерения на отражатель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 3 мм (+2 мм на километр рабочего расстояния)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зрительной трубы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33-кратное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94"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Компенсатор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электрический одноосевой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485"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аккумуляторной батареи или четырех элементов питания АА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Продолжительность работы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… 15 часов (в зависимости от режимов работы)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Рабочий диапазон температур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-20 … +50°С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Интерфейсы обмена данными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последовательный </a:t>
                      </a:r>
                      <a:r>
                        <a:rPr lang="en-US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RS-232C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Габаритные размеры (ширина×длина×высота)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168×173×335 мм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94">
                <a:tc>
                  <a:txBody>
                    <a:bodyPr/>
                    <a:lstStyle/>
                    <a:p>
                      <a:pPr fontAlgn="base"/>
                      <a:r>
                        <a:rPr lang="ru-RU" sz="15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 с аккумулятором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кг</a:t>
                      </a:r>
                    </a:p>
                  </a:txBody>
                  <a:tcPr marL="62148" marR="62148" marT="31074" marB="3107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3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1"/>
                </a:solidFill>
              </a:rPr>
              <a:t>Преимущества и недостатки прибора</a:t>
            </a:r>
            <a:r>
              <a:rPr lang="ru-RU" b="1" dirty="0">
                <a:solidFill>
                  <a:schemeClr val="accent1"/>
                </a:solidFill>
              </a:rPr>
              <a:t/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84784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Тахеометр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Nikon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DTM-322 экономичен в расходе электропитания и способен работать как от аккумуляторных элементов питания, так и от батарей типа АА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Удобно организованное программное обеспечение позволяет быстро изменять установки под конкретную ситуацию и погодные условия, а также гибко управлять настройками.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284983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Существенным недостатком конструктивных особенностей тахеометра можно считать отсутствие очень распространенных способов обмена информацией в кодовом виде: USB-соединения и соединения беспроводной связи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797152"/>
            <a:ext cx="84969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Данный тахеометр будет надежно и долго служить для повседневных решений задач, поставленных перед инженером-геодезистом. Его характеристики и удобство работы по достоинству оценят и начинающие специалисты, и профессионалы своего дела.</a:t>
            </a:r>
          </a:p>
        </p:txBody>
      </p:sp>
    </p:spTree>
    <p:extLst>
      <p:ext uri="{BB962C8B-B14F-4D97-AF65-F5344CB8AC3E}">
        <p14:creationId xmlns:p14="http://schemas.microsoft.com/office/powerpoint/2010/main" val="31042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Устройство электронного тахеометра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318"/>
            <a:ext cx="4536504" cy="53698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72816"/>
            <a:ext cx="4234061" cy="493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9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823" y="116632"/>
            <a:ext cx="8534400" cy="1623048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1"/>
                </a:solidFill>
              </a:rPr>
              <a:t>Основы работы</a:t>
            </a: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84784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того, чтобы работа с электронным тахеометром была удобна, оптимальна и эффективна, прежде всего следует внимательно прочитать инструкции, прилагаемые производителем к каждому прибору.</a:t>
            </a:r>
          </a:p>
          <a:p>
            <a:pPr marL="457200" indent="-457200" fontAlgn="base">
              <a:buClr>
                <a:schemeClr val="accent1"/>
              </a:buClr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Перед началом работы необходимо установить инструмент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трехопорный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штатив на устойчивой поверхности, отцентрировав его по плоскостным ватерпасам, круглому пузырьковому или электронному уровню. Цифровые модели достаточно чувствительны к возможным вибрациям, которые могут повлиять на точность измерений.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Убедиться, что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трегер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установлен правильно, в противном случае проверить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юстировочные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винты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fontAlgn="base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751344"/>
            <a:ext cx="8712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Font typeface="+mj-lt"/>
              <a:buAutoNum type="arabicPeriod" startAt="3"/>
            </a:pPr>
            <a:r>
              <a:rPr lang="ru-RU" sz="2400" dirty="0" smtClean="0"/>
              <a:t>На </a:t>
            </a:r>
            <a:r>
              <a:rPr lang="ru-RU" sz="2400" dirty="0"/>
              <a:t>достоверности полученных данных могут отрицательно сказаться резкие перепады температуры, при необходимости следует дать время инструменту и его призменным механизмам адаптироваться к условиям окружающей среды.</a:t>
            </a:r>
          </a:p>
          <a:p>
            <a:pPr marL="457200" indent="-457200" fontAlgn="base">
              <a:buFont typeface="+mj-lt"/>
              <a:buAutoNum type="arabicPeriod" startAt="4"/>
            </a:pPr>
            <a:r>
              <a:rPr lang="ru-RU" sz="2400" dirty="0"/>
              <a:t>Устанавливать или снимать аккумуляторную батарею следует только при выключенном приборе, в противном случае хранящиеся данные будут утеряны.</a:t>
            </a:r>
          </a:p>
          <a:p>
            <a:pPr marL="457200" indent="-457200" fontAlgn="base">
              <a:buFont typeface="+mj-lt"/>
              <a:buAutoNum type="arabicPeriod" startAt="5"/>
            </a:pPr>
            <a:r>
              <a:rPr lang="ru-RU" sz="2400" dirty="0"/>
              <a:t>Работа с электронным тахеометром предполагает определенную квалификацию и опыт в геодезических исследованиях. Персоналу важно понимать правила пользования и техники безопасности, а также методику проведения поверок и юстировок.</a:t>
            </a:r>
          </a:p>
        </p:txBody>
      </p:sp>
    </p:spTree>
    <p:extLst>
      <p:ext uri="{BB962C8B-B14F-4D97-AF65-F5344CB8AC3E}">
        <p14:creationId xmlns:p14="http://schemas.microsoft.com/office/powerpoint/2010/main" val="234238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1052736"/>
            <a:ext cx="8064896" cy="280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620688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Назначение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тахеометра заключается в выполнении любых угломерных измерений, определении расстояния и вычислении координат и высоты объектов. К основному назначению тахеометра относится тахеометрическая съемка для получения плана местности, ведь тахеометрия и название самого прибора переводятся с греческого как «быстрая съемка» и «быстро измеряющий». Конкретное назначение тахеометра включает в себя расчет площадей и объемов участков, определение высоты недоступных объектов, замер наклонных расстояний, вынос проектных точек в натуру для ландшафтных и разбивочных работ, и др.</a:t>
            </a:r>
          </a:p>
        </p:txBody>
      </p:sp>
    </p:spTree>
    <p:extLst>
      <p:ext uri="{BB962C8B-B14F-4D97-AF65-F5344CB8AC3E}">
        <p14:creationId xmlns:p14="http://schemas.microsoft.com/office/powerpoint/2010/main" val="214562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166</TotalTime>
  <Words>572</Words>
  <Application>Microsoft Office PowerPoint</Application>
  <PresentationFormat>Экран (4:3)</PresentationFormat>
  <Paragraphs>64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Тахеометр Электронный тахеометр</vt:lpstr>
      <vt:lpstr>Тахеометр</vt:lpstr>
      <vt:lpstr>Электронный тахеометр</vt:lpstr>
      <vt:lpstr>Презентация PowerPoint</vt:lpstr>
      <vt:lpstr>Применение </vt:lpstr>
      <vt:lpstr>Презентация PowerPoint</vt:lpstr>
      <vt:lpstr>Разновидности тахеометров</vt:lpstr>
      <vt:lpstr>Электронный Тахеометр Nikon DTM-322</vt:lpstr>
      <vt:lpstr>Технические характеристики </vt:lpstr>
      <vt:lpstr>Преимущества и недостатки прибора </vt:lpstr>
      <vt:lpstr>Устройство электронного тахеометра</vt:lpstr>
      <vt:lpstr>Основы работы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Тахеометр</dc:title>
  <cp:lastModifiedBy>User</cp:lastModifiedBy>
  <cp:revision>27</cp:revision>
  <dcterms:modified xsi:type="dcterms:W3CDTF">2016-02-10T01:15:42Z</dcterms:modified>
</cp:coreProperties>
</file>