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95" r:id="rId5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2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2D197-06EF-4643-99CD-A51080D4BCA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F7B74-5443-4215-94F5-BEFE11177D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55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81B36-8B40-4B42-86C4-4F20AB0B1CAA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ACFA6-99A1-4120-AAE8-CAB38E188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35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07D38-F0C1-4FB7-B309-6C26228D2759}" type="datetime1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EC91-BD7E-4CD8-B175-FF267EE5FC29}" type="datetime1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26023-BDF9-4CF0-B9CE-720A7DAEFCDC}" type="datetime1">
              <a:rPr lang="ru-RU" smtClean="0"/>
              <a:t>18.02.2020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43CC-D70F-402C-94B4-4E09B07A16B8}" type="datetime1">
              <a:rPr lang="ru-RU" smtClean="0"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4180-F12E-4274-8F03-3AD95D630D25}" type="datetime1">
              <a:rPr lang="ru-RU" smtClean="0"/>
              <a:t>18.02.2020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A99-73A8-4857-9DEC-3E13FDC32AB1}" type="datetime1">
              <a:rPr lang="ru-RU" smtClean="0"/>
              <a:t>18.02.2020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03372-BE24-4160-8B36-A5453502B5C8}" type="datetime1">
              <a:rPr lang="ru-RU" smtClean="0"/>
              <a:t>18.02.2020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EA16-9ACA-4F87-B20B-B619A8304323}" type="datetime1">
              <a:rPr lang="ru-RU" smtClean="0"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0FA7-D353-4BA6-8DFC-327823C8AC21}" type="datetime1">
              <a:rPr lang="ru-RU" smtClean="0"/>
              <a:t>18.02.2020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25DAF-93D3-45B2-90EE-3A2AEBD43653}" type="datetime1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C23C-08E7-456C-A8BC-D43A03721C54}" type="datetime1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FF46AB0-3AF0-4732-93CD-F67E5589BF0F}" type="datetime1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Проектирование и администрирование баз </a:t>
            </a:r>
            <a:r>
              <a:rPr lang="ru-RU" b="1" dirty="0" smtClean="0"/>
              <a:t>данных. </a:t>
            </a:r>
            <a:r>
              <a:rPr lang="ru-RU" dirty="0" smtClean="0"/>
              <a:t>Лекция </a:t>
            </a:r>
            <a:r>
              <a:rPr lang="en-US" dirty="0" smtClean="0"/>
              <a:t>4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Создание </a:t>
            </a:r>
            <a:r>
              <a:rPr lang="ru-RU" sz="2800" b="1" dirty="0" smtClean="0"/>
              <a:t>МАТРИЧНОГО отчета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6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Общее описание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Генераторы отчетов баз данных и электронные таблицы обычно рассматриваются как два полностью независимых программных продукта. </a:t>
            </a:r>
            <a:endParaRPr lang="ru-RU" dirty="0" smtClean="0"/>
          </a:p>
          <a:p>
            <a:r>
              <a:rPr lang="ru-RU" dirty="0" smtClean="0"/>
              <a:t>Генераторы </a:t>
            </a:r>
            <a:r>
              <a:rPr lang="ru-RU" dirty="0"/>
              <a:t>отчетов баз данных очень хорошо сортируют и выбирают данные, в то время как электронная таблица превосходна для анализа, </a:t>
            </a:r>
            <a:r>
              <a:rPr lang="ru-RU" dirty="0" err="1"/>
              <a:t>подытоживания</a:t>
            </a:r>
            <a:r>
              <a:rPr lang="ru-RU" dirty="0"/>
              <a:t>, и отслеживания тенденций, обеспечивая представление численных данных в компактном матричном формате. 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2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Кросс-табличные</a:t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800" dirty="0"/>
              <a:t>(матричные) отчеты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52600"/>
            <a:ext cx="8363272" cy="4916760"/>
          </a:xfrm>
        </p:spPr>
        <p:txBody>
          <a:bodyPr>
            <a:normAutofit/>
          </a:bodyPr>
          <a:lstStyle/>
          <a:p>
            <a:pPr marL="452628" fontAlgn="auto">
              <a:spcAft>
                <a:spcPts val="0"/>
              </a:spcAft>
              <a:defRPr/>
            </a:pPr>
            <a:r>
              <a:rPr lang="ru-RU" dirty="0"/>
              <a:t>Кросс-табличные (матричные) отчеты — (</a:t>
            </a:r>
            <a:r>
              <a:rPr lang="ru-RU" dirty="0" err="1"/>
              <a:t>crosstab</a:t>
            </a:r>
            <a:r>
              <a:rPr lang="ru-RU" dirty="0"/>
              <a:t> </a:t>
            </a:r>
            <a:r>
              <a:rPr lang="ru-RU" dirty="0" err="1"/>
              <a:t>reports</a:t>
            </a:r>
            <a:r>
              <a:rPr lang="ru-RU" dirty="0" smtClean="0"/>
              <a:t>), </a:t>
            </a:r>
            <a:r>
              <a:rPr lang="ru-RU" dirty="0"/>
              <a:t>в которых значения из одного поля составляют столбцы таблицы отчета, </a:t>
            </a:r>
            <a:r>
              <a:rPr lang="ru-RU" dirty="0" smtClean="0"/>
              <a:t>значения </a:t>
            </a:r>
            <a:r>
              <a:rPr lang="ru-RU" dirty="0"/>
              <a:t>из другого поля — строки, а результирующим значением является пересечение строк и столбцов. </a:t>
            </a:r>
            <a:endParaRPr lang="ru-RU" dirty="0" smtClean="0"/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 smtClean="0"/>
              <a:t>Например</a:t>
            </a:r>
            <a:r>
              <a:rPr lang="ru-RU" dirty="0"/>
              <a:t>, в кросс-табличном отчете каждая строка может содержать имя торгового представителя, а каждый столбец может содержать продукты, продаваемые этим лицом, а их пересечение — общий объем торговых операций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38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Создание </a:t>
            </a:r>
            <a:r>
              <a:rPr lang="ru-RU" sz="2800" b="1" dirty="0" smtClean="0"/>
              <a:t>матрицы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52600"/>
            <a:ext cx="8363272" cy="4916760"/>
          </a:xfrm>
        </p:spPr>
        <p:txBody>
          <a:bodyPr>
            <a:normAutofit/>
          </a:bodyPr>
          <a:lstStyle/>
          <a:p>
            <a:pPr marL="452628" fontAlgn="auto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Запустите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«Построитель отчетов»</a:t>
            </a: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Выбрать «Создать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отчет или набор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данных».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Выбрать «Новый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отчет или набор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данных»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меню Файл выберите команду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«Создать».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Выбрать «Матрицы».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Далее «Создать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набор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данных».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странице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Выбор соединения с источником данных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выберите существующий источник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данных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 странице Проектирование запроса нажмите кнопку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Изменить как текст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2628" fontAlgn="auto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Скопируйте и вставьте на панели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запросов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свой запрос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127</TotalTime>
  <Words>209</Words>
  <Application>Microsoft Office PowerPoint</Application>
  <PresentationFormat>Экран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Аптека</vt:lpstr>
      <vt:lpstr>Создание МАТРИЧНОГО отчета</vt:lpstr>
      <vt:lpstr>Общее описание </vt:lpstr>
      <vt:lpstr>Кросс-табличные  (матричные) отчеты</vt:lpstr>
      <vt:lpstr>Создание матрицы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АДМИНИСТРИРОВАНИЕ БАЗ ДАННЫХ SQL SERVER </dc:title>
  <dc:creator>Indira</dc:creator>
  <cp:lastModifiedBy>Indira</cp:lastModifiedBy>
  <cp:revision>27</cp:revision>
  <cp:lastPrinted>2020-02-04T02:17:18Z</cp:lastPrinted>
  <dcterms:created xsi:type="dcterms:W3CDTF">2020-02-04T01:53:22Z</dcterms:created>
  <dcterms:modified xsi:type="dcterms:W3CDTF">2020-02-18T02:10:41Z</dcterms:modified>
</cp:coreProperties>
</file>