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sldIdLst>
    <p:sldId id="277" r:id="rId2"/>
    <p:sldId id="327" r:id="rId3"/>
    <p:sldId id="312" r:id="rId4"/>
    <p:sldId id="306" r:id="rId5"/>
    <p:sldId id="309" r:id="rId6"/>
    <p:sldId id="322" r:id="rId7"/>
    <p:sldId id="310" r:id="rId8"/>
    <p:sldId id="311" r:id="rId9"/>
    <p:sldId id="313" r:id="rId10"/>
    <p:sldId id="315" r:id="rId11"/>
    <p:sldId id="316" r:id="rId12"/>
    <p:sldId id="329" r:id="rId13"/>
    <p:sldId id="326" r:id="rId14"/>
    <p:sldId id="332" r:id="rId15"/>
    <p:sldId id="330" r:id="rId16"/>
    <p:sldId id="33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98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5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8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74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13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6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8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5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8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6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&quot;военная психология как наука и ее задачи презентации&quot;">
            <a:extLst>
              <a:ext uri="{FF2B5EF4-FFF2-40B4-BE49-F238E27FC236}">
                <a16:creationId xmlns:a16="http://schemas.microsoft.com/office/drawing/2014/main" xmlns="" id="{C42BB8B7-CD34-4B79-9BEA-A71554F38E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6243" cy="1676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3D5132-AE4C-4848-8E1A-515DEB774D50}"/>
              </a:ext>
            </a:extLst>
          </p:cNvPr>
          <p:cNvSpPr txBox="1"/>
          <p:nvPr/>
        </p:nvSpPr>
        <p:spPr>
          <a:xfrm>
            <a:off x="3009900" y="1838326"/>
            <a:ext cx="8677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девиантного поведения</a:t>
            </a:r>
            <a:endParaRPr lang="x-non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097C85-0D6C-4483-91F7-57B31FBDBB64}"/>
              </a:ext>
            </a:extLst>
          </p:cNvPr>
          <p:cNvSpPr txBox="1"/>
          <p:nvPr/>
        </p:nvSpPr>
        <p:spPr>
          <a:xfrm>
            <a:off x="2781300" y="0"/>
            <a:ext cx="8820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x-none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УСВРиГР</a:t>
            </a:r>
            <a:r>
              <a:rPr lang="ru-RU" altLang="x-none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ВКТУ  имени </a:t>
            </a:r>
            <a:r>
              <a:rPr lang="ru-RU" altLang="x-none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Д.Серикбаева</a:t>
            </a:r>
            <a:endParaRPr lang="x-none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2ADAB8-95A0-4181-AF6F-C33A20B4633B}"/>
              </a:ext>
            </a:extLst>
          </p:cNvPr>
          <p:cNvSpPr txBox="1"/>
          <p:nvPr/>
        </p:nvSpPr>
        <p:spPr>
          <a:xfrm rot="10800000" flipV="1">
            <a:off x="3971924" y="5679366"/>
            <a:ext cx="7077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 </a:t>
            </a:r>
            <a:r>
              <a:rPr lang="ru-RU" altLang="x-none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Жарасбаева</a:t>
            </a:r>
            <a:r>
              <a:rPr lang="ru-RU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Н.К.</a:t>
            </a:r>
          </a:p>
        </p:txBody>
      </p:sp>
    </p:spTree>
    <p:extLst>
      <p:ext uri="{BB962C8B-B14F-4D97-AF65-F5344CB8AC3E}">
        <p14:creationId xmlns:p14="http://schemas.microsoft.com/office/powerpoint/2010/main" val="198492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4E45B6-7008-425F-825B-29B7B21592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77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9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F494EB-94DB-4406-934F-C293C0645F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44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C1407A4C-1669-4C37-A059-8E50E9A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6" y="101380"/>
            <a:ext cx="9008827" cy="67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3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74E1467-32DE-462A-AB82-D76E62B8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60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1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437124-7AF3-43E4-A38F-516FC37674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9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34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F8E84215-217F-480A-BF7E-0C5003F4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0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A3B69160-E0A9-4011-87D8-A0987AE8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9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военная психология как наука и ее задачи презентаци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92519" cy="1924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92518" y="338250"/>
            <a:ext cx="8692994" cy="618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УВАЖАЕМЫЕ РОДИТЕЛИ,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управлении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СВРиГР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ВКТУ им.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Д.Серикбаева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организована работа психологического консультирования студентов и родителей.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работы педагога-психолога: вторник, четверг  с 14.00-17.00 для студентов и родителей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Высшего IT колледжа ВКТУ им. Д.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Серикбаева</a:t>
            </a:r>
            <a:endParaRPr lang="ru-RU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Примечание: </a:t>
            </a:r>
            <a:r>
              <a:rPr lang="x-non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предварительная запись по тел.</a:t>
            </a:r>
            <a:r>
              <a:rPr lang="x-none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x-non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+7 776 474 96 97</a:t>
            </a:r>
            <a:endParaRPr lang="x-none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                                                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WhatsApp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+7 776 474 96 97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уважением, НК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CD8F8AA-0C98-4028-AD9E-E491D531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4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62491B-453F-4CBE-B97F-FC36E0042C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FB97CC-F38B-4430-8962-31C581C249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1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72691A2-7E32-4E45-A9FC-A15D2FB782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725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9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B96479A-D303-4941-9B51-3CC75ADA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5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05985B-72F0-4193-AD6C-33FA36D130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2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DD216C-EA3F-47EE-BE6E-218A0B08B2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774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58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912AC0-6C91-4832-A31E-9B95F8D60E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2106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0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1064</TotalTime>
  <Words>60</Words>
  <Application>Microsoft Office PowerPoint</Application>
  <PresentationFormat>Широкоэкранный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№1: Предмет, задачи и методы военной психологии</dc:title>
  <dc:creator>Пользователь Windows</dc:creator>
  <cp:lastModifiedBy>Нургуль Жарасбаева</cp:lastModifiedBy>
  <cp:revision>60</cp:revision>
  <dcterms:created xsi:type="dcterms:W3CDTF">2020-03-19T05:05:26Z</dcterms:created>
  <dcterms:modified xsi:type="dcterms:W3CDTF">2021-01-25T05:32:12Z</dcterms:modified>
</cp:coreProperties>
</file>