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5" r:id="rId1"/>
  </p:sldMasterIdLst>
  <p:sldIdLst>
    <p:sldId id="277" r:id="rId2"/>
    <p:sldId id="290" r:id="rId3"/>
    <p:sldId id="287" r:id="rId4"/>
    <p:sldId id="291" r:id="rId5"/>
    <p:sldId id="288" r:id="rId6"/>
    <p:sldId id="292" r:id="rId7"/>
    <p:sldId id="289" r:id="rId8"/>
    <p:sldId id="28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BA46"/>
    <a:srgbClr val="FFFF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98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1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9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85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864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9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5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5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3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2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40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1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2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2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5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83D5132-AE4C-4848-8E1A-515DEB774D50}"/>
              </a:ext>
            </a:extLst>
          </p:cNvPr>
          <p:cNvSpPr txBox="1"/>
          <p:nvPr/>
        </p:nvSpPr>
        <p:spPr>
          <a:xfrm>
            <a:off x="2013682" y="1374105"/>
            <a:ext cx="948616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Студенттердің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бейімделуінің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психологиялық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ерекшеліктері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Психологические особенности адаптации студентов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E097C85-0D6C-4483-91F7-57B31FBDBB64}"/>
              </a:ext>
            </a:extLst>
          </p:cNvPr>
          <p:cNvSpPr txBox="1"/>
          <p:nvPr/>
        </p:nvSpPr>
        <p:spPr>
          <a:xfrm>
            <a:off x="4466492" y="0"/>
            <a:ext cx="713495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x-none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altLang="x-none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.Серікбаев атындағы ШҚТУ ӘТЖжАДБ</a:t>
            </a:r>
          </a:p>
          <a:p>
            <a:pPr algn="ctr"/>
            <a:r>
              <a:rPr lang="ru-RU" altLang="x-none" sz="24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УСВРиГР</a:t>
            </a:r>
            <a:r>
              <a:rPr lang="ru-RU" altLang="x-none" sz="24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ВКТУ  имени </a:t>
            </a:r>
            <a:r>
              <a:rPr lang="ru-RU" altLang="x-none" sz="24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Д.Серикбаева</a:t>
            </a:r>
            <a:endParaRPr lang="x-none" sz="2400" b="1" i="1" dirty="0">
              <a:solidFill>
                <a:schemeClr val="accent6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32ADAB8-95A0-4181-AF6F-C33A20B4633B}"/>
              </a:ext>
            </a:extLst>
          </p:cNvPr>
          <p:cNvSpPr txBox="1"/>
          <p:nvPr/>
        </p:nvSpPr>
        <p:spPr>
          <a:xfrm rot="10800000" flipV="1">
            <a:off x="5114925" y="6312413"/>
            <a:ext cx="70770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/>
            <a:r>
              <a:rPr lang="ru-RU" altLang="x-none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 </a:t>
            </a:r>
            <a:r>
              <a:rPr lang="ru-RU" altLang="x-none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Жарасбаева</a:t>
            </a:r>
            <a:r>
              <a:rPr lang="ru-RU" altLang="x-none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Н.К.</a:t>
            </a:r>
          </a:p>
        </p:txBody>
      </p:sp>
      <p:pic>
        <p:nvPicPr>
          <p:cNvPr id="9" name="Рисунок 8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11FC0C4D-C0B2-4627-980A-0BC24A8B6AA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596FDD99-6D06-4E36-B9F0-B3E103D0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3428">
            <a:off x="4508520" y="4487969"/>
            <a:ext cx="4779516" cy="91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92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416BC2C7-F42A-4EA7-81F2-7CCEAE12E6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F91B5FB-96F3-4FD4-AD2A-F56A24F64984}"/>
              </a:ext>
            </a:extLst>
          </p:cNvPr>
          <p:cNvSpPr txBox="1"/>
          <p:nvPr/>
        </p:nvSpPr>
        <p:spPr>
          <a:xfrm>
            <a:off x="2076450" y="0"/>
            <a:ext cx="1003088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Психологияда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термині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психикасын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объективті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экологиялық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факторлардың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әсерінен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қайта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құрылымдау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сондай-ақ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ішкі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қолайсыздықты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сезінбестен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қоршаған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ортамен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қақтығыспай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қоршаған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ортаның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әртүрлі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талаптарына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қабілетін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білдіреді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мағынада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бейімделу-бұл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қоршаған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орта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жағдайларына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Бұл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не?</a:t>
            </a:r>
            <a:endParaRPr lang="x-none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бейімделуінің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спектрі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бар: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биологиялық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Адамдар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жануарларға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ортақ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биологиялық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деңгей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тұрақты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өзгеретін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қоршаған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орта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жағдайларына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қамтиды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температура,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қысым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ылғалдылық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сондай-ақ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ағзадағы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өзгерістер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ауру,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ағзадағы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өзгерістер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кез-келген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функцияларды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шектеу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Бейімделудің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психологиялық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аспектісі-адамның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қоғамның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талаптарына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жеке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қажеттіліктері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мүдделеріне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өмір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сүруіне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Әлеуметтік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белгілі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қоғамның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нормалары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құндылықтарын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игеру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жүзеге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асырылады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кем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дегенде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жақын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орта: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Отбасы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белгілі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бір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әлеуметтік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топ)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2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CD75D32E-F161-47B2-8079-7B91B25E8CB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8D2573-B576-40B9-910E-10F4DF619575}"/>
              </a:ext>
            </a:extLst>
          </p:cNvPr>
          <p:cNvSpPr txBox="1"/>
          <p:nvPr/>
        </p:nvSpPr>
        <p:spPr>
          <a:xfrm>
            <a:off x="2142067" y="0"/>
            <a:ext cx="9846733" cy="5619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dirty="0">
                <a:solidFill>
                  <a:srgbClr val="20212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kk-K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 </a:t>
            </a:r>
            <a:r>
              <a:rPr lang="kk-K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психологии</a:t>
            </a:r>
            <a:r>
              <a:rPr lang="kk-K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под термином «</a:t>
            </a:r>
            <a:r>
              <a:rPr lang="kk-K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адаптация</a:t>
            </a:r>
            <a:r>
              <a:rPr lang="kk-K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понимается перестройка психики индивида под воздействием объективных факторов окружающей среды, а также способность человека приспосабливаться к различным требованиям среды без ощущения внутреннего дискомфорта и без конфликта со средой</a:t>
            </a:r>
            <a:endParaRPr lang="x-none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В широком смысле адаптация – это приспособление к окружающим условиям.</a:t>
            </a:r>
            <a:endParaRPr lang="x-none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1500"/>
              </a:spcBef>
              <a:spcAft>
                <a:spcPts val="750"/>
              </a:spcAft>
            </a:pP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Что это?</a:t>
            </a:r>
            <a:endParaRPr lang="x-none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Адаптация человека имеет два спектра: биологический и психологический.</a:t>
            </a:r>
            <a:endParaRPr lang="x-none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Биологический уровень</a:t>
            </a:r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общий для человека и животных, включает в себя приспособление к постоянным и изменяющимся условиям среды: температуре, давлению, освещенности, влажности, а также к изменениям в организме: заболеванию, изменениям в организме, ограничению каких-либо функций.</a:t>
            </a:r>
            <a:endParaRPr lang="x-none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Психологический</a:t>
            </a:r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аспект</a:t>
            </a:r>
            <a:r>
              <a:rPr lang="ru-RU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адаптации состоит в приспособлении личности к существованию в соответствии с требованиями общества и собственными потребностями и интересами. Социальная адаптация осуществляется путем усвоения норм и ценностей данного общества (или, по крайней мере, ближайшего окружения: семьи, определенной социальной группы).</a:t>
            </a:r>
            <a:endParaRPr lang="x-none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8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4C3B8C89-C154-4C5F-A80A-C15551E1AF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13C45E2-3DD4-4723-B551-CF38E28BCD99}"/>
              </a:ext>
            </a:extLst>
          </p:cNvPr>
          <p:cNvSpPr txBox="1"/>
          <p:nvPr/>
        </p:nvSpPr>
        <p:spPr>
          <a:xfrm>
            <a:off x="2000251" y="93913"/>
            <a:ext cx="1011555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/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Әлеуметтік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бейімделудің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негізгі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көріністері-адамның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басқалармен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өзара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әрекеттесуі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соның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ішінде</a:t>
            </a:r>
            <a:r>
              <a:rPr lang="ru-RU" sz="20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қарым-қатынас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белсенді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қызметі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Әлеуметтік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оқуға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жұмыс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істеуге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басқалармен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қарым-қатынас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жүйесін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дұрыс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құруға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басқалардың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күтуіне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мінез-құлқын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өзгертуге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қабілетті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екенін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білдіреді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Бейімделуді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қалай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жеңілдетуге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болады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Үйрену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өз-өзіне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000" i="1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саморегулироваться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r>
              <a:rPr lang="ru-RU" sz="2000" b="1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Өз-өзіне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дегеніміз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не?</a:t>
            </a:r>
            <a:endParaRPr lang="x-none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Өз-өзіне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бұл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адамның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психоэмоционалды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жағдайын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басқару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оған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сөздер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психикалық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бейнелер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сондай-ақ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бұлшықет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тонусы мен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тыныс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алуын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басқару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жеткізіледі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Өз-өзіне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етудің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табиғи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әдістері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з-өзіне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етудің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жетімді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әдістерінің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бірі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болып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табылады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Күлкі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күлімсіреу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әзіл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Жақсы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жағымды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туралы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ойлау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Созылу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бұлшықет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релаксациясы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сияқты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әртүрлі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қозғалыстар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Пейзажды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бақылау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Бөлмедегі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түстерді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фотосуреттерді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жағымды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қымбат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заттарды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қарау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Күн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сәулесінде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шомылу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нақты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ақыл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-ой);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Таза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ауаны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деммен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жұту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Мақтау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мақтау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тағы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басқалар</a:t>
            </a:r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x-none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332264"/>
            <a:ext cx="28854" cy="9747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7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251D4DFD-B9C0-4375-A473-B7B67BEEF4C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941DA44-2848-408B-8CB0-117AAD45A190}"/>
              </a:ext>
            </a:extLst>
          </p:cNvPr>
          <p:cNvSpPr txBox="1"/>
          <p:nvPr/>
        </p:nvSpPr>
        <p:spPr>
          <a:xfrm>
            <a:off x="2076449" y="97704"/>
            <a:ext cx="10047817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292B2C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проявления социальной адаптации – взаимодействие (в том числе и общение) человека с окружающими и его активная деятельность. Социальная адаптация означает, что человек способен обучаться, работать, адекватно выстроить систему отношений с окружающими, менять свое поведение в соответствии с ожиданиями других.</a:t>
            </a:r>
            <a:r>
              <a:rPr lang="kk-KZ" sz="20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kk-K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Как облегчить адаптацию? Научиться саморегулироваться. Что такое саморегуляция?</a:t>
            </a:r>
          </a:p>
          <a:p>
            <a:pPr indent="449580" algn="just"/>
            <a:r>
              <a:rPr lang="ru-RU" sz="20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Саморегуляция </a:t>
            </a:r>
            <a:r>
              <a:rPr lang="ru-RU" sz="20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это управление своим психоэмоциональным состоянием, которое достигается путем воздействия человека на самого себя с помощью слов, мысленных образов, а также управления мышечным тонусом и дыханием. </a:t>
            </a:r>
          </a:p>
          <a:p>
            <a:pPr indent="449580" algn="just"/>
            <a:r>
              <a:rPr lang="ru-RU" sz="20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Естественные приемы регуляции организма являются одним из наиболее доступных способов саморегуляции: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Смех, улыбка, юмор;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Размышления о хорошем, приятном;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Различные движения типа потягивания, расслабления мышц;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Наблюдение за пейзажем;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Рассматривание цветов в помещении, фотографий, других приятных или дорогих  для человека вещей;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Купание (реальное или мысленное) в солнечных лучах;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Вдыхание свежего воздуха;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Высказывание похвалы, комплиментов и прочее.</a:t>
            </a:r>
            <a:endParaRPr lang="x-none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A83AA3B7-A95E-4274-BF9A-E63E743C7E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076450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277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1D6BB305-F873-4408-AF51-360F57B977B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67733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027C7-3D12-4FE8-80E9-B1A9B654C2C8}"/>
              </a:ext>
            </a:extLst>
          </p:cNvPr>
          <p:cNvSpPr txBox="1"/>
          <p:nvPr/>
        </p:nvSpPr>
        <p:spPr>
          <a:xfrm>
            <a:off x="2271184" y="144208"/>
            <a:ext cx="979381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Өз-өзіне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етудің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табиғи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әдістерінен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з-өзіне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етудің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басқа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әдістері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бар (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өзін-өзі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</a:t>
            </a:r>
            <a:endParaRPr lang="x-none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Тыныс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әдістері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көндіру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бағдарлау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бұйрық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 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ынтадандыру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Өзін-өзі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реттеу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нәтижесінде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негізгі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болуы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мүмкін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седативті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эмоционалды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шиеленісті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жою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қалпына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келтіру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шаршау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көріністерінің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әлсіреуі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активтендіру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әсері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психофизиологиялық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реактивтіліктің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жоғарылауы</a:t>
            </a:r>
            <a:endParaRPr lang="x-none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x-none" sz="1600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96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78D80847-BA1F-4CD4-B733-28430461F1E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645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B44C7C-E81E-4FA8-813A-4C5F2D0E2481}"/>
              </a:ext>
            </a:extLst>
          </p:cNvPr>
          <p:cNvSpPr txBox="1"/>
          <p:nvPr/>
        </p:nvSpPr>
        <p:spPr>
          <a:xfrm>
            <a:off x="1881717" y="0"/>
            <a:ext cx="1011555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/>
            <a:r>
              <a:rPr lang="ru-RU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Кроме естественных приемов регуляции организма, существуют и другие способы саморегуляции (</a:t>
            </a:r>
            <a:r>
              <a:rPr lang="ru-RU" sz="24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самовоздействия</a:t>
            </a:r>
            <a:r>
              <a:rPr lang="ru-RU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●Дыхательные приемы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●Самовнушение 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●Самопрограммирование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●Самоприказ 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●Самоодобрение (самопоощрение)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результате саморегуляции могут возникать три основных эффекта: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эффект успокоение (устранение эмоциональной напряженности);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эффект восстановления (ослабление проявлений утомления);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эффект активизации (повышение психофизиологической реактивности).</a:t>
            </a:r>
            <a:endParaRPr lang="x-none" sz="24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76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РАНИЧКА ПЕДАГОГА-ПСИХОЛОГА. Государственное учреждение образования  &quot;Ясли-сад городского поселка Сопоцкин&quot;">
            <a:extLst>
              <a:ext uri="{FF2B5EF4-FFF2-40B4-BE49-F238E27FC236}">
                <a16:creationId xmlns:a16="http://schemas.microsoft.com/office/drawing/2014/main" xmlns="" id="{994D0411-9819-41B5-B26F-AF096EB824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616201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E43CFA3-3061-4CBF-8F5E-222CED546C59}"/>
              </a:ext>
            </a:extLst>
          </p:cNvPr>
          <p:cNvSpPr txBox="1"/>
          <p:nvPr/>
        </p:nvSpPr>
        <p:spPr>
          <a:xfrm>
            <a:off x="3056467" y="1248371"/>
            <a:ext cx="8619065" cy="1592552"/>
          </a:xfrm>
          <a:prstGeom prst="rect">
            <a:avLst/>
          </a:prstGeom>
          <a:noFill/>
        </p:spPr>
        <p:txBody>
          <a:bodyPr wrap="square">
            <a:prstTxWarp prst="textDoubleWave1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kk-KZ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Назарларыңызға рахмет!</a:t>
            </a:r>
            <a:endParaRPr lang="x-none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kk-KZ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Благодарю за внимание!</a:t>
            </a:r>
            <a:endParaRPr lang="x-none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Психологическая поддержка">
            <a:extLst>
              <a:ext uri="{FF2B5EF4-FFF2-40B4-BE49-F238E27FC236}">
                <a16:creationId xmlns:a16="http://schemas.microsoft.com/office/drawing/2014/main" xmlns="" id="{1BA5E810-8CD5-4EF9-BA03-61453DEBB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19341">
            <a:off x="3747501" y="3714729"/>
            <a:ext cx="7452650" cy="224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29750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455</Words>
  <Application>Microsoft Office PowerPoint</Application>
  <PresentationFormat>Широкоэкранный</PresentationFormat>
  <Paragraphs>66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Helvetica</vt:lpstr>
      <vt:lpstr>Tahoma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№1: Предмет, задачи и методы военной психологии</dc:title>
  <dc:creator>Пользователь Windows</dc:creator>
  <cp:lastModifiedBy>Нургуль Жарасбаева</cp:lastModifiedBy>
  <cp:revision>85</cp:revision>
  <dcterms:created xsi:type="dcterms:W3CDTF">2020-03-19T05:05:26Z</dcterms:created>
  <dcterms:modified xsi:type="dcterms:W3CDTF">2021-01-29T06:26:52Z</dcterms:modified>
</cp:coreProperties>
</file>